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C_EEE34B36.xml" ContentType="application/vnd.ms-powerpoint.comment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71" r:id="rId4"/>
    <p:sldMasterId id="2147483783" r:id="rId5"/>
    <p:sldMasterId id="2147483795" r:id="rId6"/>
  </p:sldMasterIdLst>
  <p:notesMasterIdLst>
    <p:notesMasterId r:id="rId24"/>
  </p:notesMasterIdLst>
  <p:sldIdLst>
    <p:sldId id="280" r:id="rId7"/>
    <p:sldId id="281" r:id="rId8"/>
    <p:sldId id="259" r:id="rId9"/>
    <p:sldId id="262" r:id="rId10"/>
    <p:sldId id="273" r:id="rId11"/>
    <p:sldId id="270" r:id="rId12"/>
    <p:sldId id="258" r:id="rId13"/>
    <p:sldId id="271" r:id="rId14"/>
    <p:sldId id="264" r:id="rId15"/>
    <p:sldId id="274" r:id="rId16"/>
    <p:sldId id="275" r:id="rId17"/>
    <p:sldId id="276" r:id="rId18"/>
    <p:sldId id="278" r:id="rId19"/>
    <p:sldId id="279" r:id="rId20"/>
    <p:sldId id="266" r:id="rId21"/>
    <p:sldId id="267" r:id="rId22"/>
    <p:sldId id="268" r:id="rId23"/>
  </p:sldIdLst>
  <p:sldSz cx="9144000" cy="5143500" type="screen16x9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 Unicod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800189-3920-CEDA-35E7-03379A1B2F01}" name="Marianne Raffaela Letizia" initials="ML" userId="S::maleti@sthf.no::184a0536-5f27-44a4-989c-6b9850307ed4" providerId="AD"/>
  <p188:author id="{C36C56EB-16C8-65D8-3D2F-0FCDF89BA591}" name="Per Engstrand" initials="PE" userId="S::pereng@sthf.no::cdd43109-0520-4811-ab82-28e775680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CE1B6-D302-44E8-BF74-47F5F3D72241}" v="26" dt="2024-03-08T12:02:48.298"/>
    <p1510:client id="{59417FE0-C23E-4059-A19F-1773F181B6E0}" v="77" dt="2024-03-06T19:13:51.040"/>
    <p1510:client id="{A01AF3A5-F567-4E57-9830-9761A3DEF620}" v="96" dt="2024-03-06T18:44:00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87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Raffaela Letizia" userId="S::maleti@sthf.no::184a0536-5f27-44a4-989c-6b9850307ed4" providerId="AD" clId="Web-{3CAF4742-DBC2-7B38-43C0-3604D06DC8F8}"/>
    <pc:docChg chg="modSld">
      <pc:chgData name="Marianne Raffaela Letizia" userId="S::maleti@sthf.no::184a0536-5f27-44a4-989c-6b9850307ed4" providerId="AD" clId="Web-{3CAF4742-DBC2-7B38-43C0-3604D06DC8F8}" dt="2024-02-28T08:16:12.699" v="2" actId="20577"/>
      <pc:docMkLst>
        <pc:docMk/>
      </pc:docMkLst>
      <pc:sldChg chg="modSp">
        <pc:chgData name="Marianne Raffaela Letizia" userId="S::maleti@sthf.no::184a0536-5f27-44a4-989c-6b9850307ed4" providerId="AD" clId="Web-{3CAF4742-DBC2-7B38-43C0-3604D06DC8F8}" dt="2024-02-28T08:16:12.699" v="2" actId="20577"/>
        <pc:sldMkLst>
          <pc:docMk/>
          <pc:sldMk cId="2846226365" sldId="273"/>
        </pc:sldMkLst>
        <pc:spChg chg="mod">
          <ac:chgData name="Marianne Raffaela Letizia" userId="S::maleti@sthf.no::184a0536-5f27-44a4-989c-6b9850307ed4" providerId="AD" clId="Web-{3CAF4742-DBC2-7B38-43C0-3604D06DC8F8}" dt="2024-02-28T08:16:12.699" v="2" actId="20577"/>
          <ac:spMkLst>
            <pc:docMk/>
            <pc:sldMk cId="2846226365" sldId="273"/>
            <ac:spMk id="3" creationId="{00000000-0000-0000-0000-000000000000}"/>
          </ac:spMkLst>
        </pc:spChg>
      </pc:sldChg>
    </pc:docChg>
  </pc:docChgLst>
  <pc:docChgLst>
    <pc:chgData name="Marianne Raffaela Letizia" userId="S::maleti@sthf.no::184a0536-5f27-44a4-989c-6b9850307ed4" providerId="AD" clId="Web-{549AB92D-B7BE-9219-4872-EFEC7227B3CF}"/>
    <pc:docChg chg="mod modSld">
      <pc:chgData name="Marianne Raffaela Letizia" userId="S::maleti@sthf.no::184a0536-5f27-44a4-989c-6b9850307ed4" providerId="AD" clId="Web-{549AB92D-B7BE-9219-4872-EFEC7227B3CF}" dt="2024-02-28T12:45:11.832" v="161"/>
      <pc:docMkLst>
        <pc:docMk/>
      </pc:docMkLst>
      <pc:sldChg chg="addCm">
        <pc:chgData name="Marianne Raffaela Letizia" userId="S::maleti@sthf.no::184a0536-5f27-44a4-989c-6b9850307ed4" providerId="AD" clId="Web-{549AB92D-B7BE-9219-4872-EFEC7227B3CF}" dt="2024-02-28T08:38:13.037" v="1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rianne Raffaela Letizia" userId="S::maleti@sthf.no::184a0536-5f27-44a4-989c-6b9850307ed4" providerId="AD" clId="Web-{549AB92D-B7BE-9219-4872-EFEC7227B3CF}" dt="2024-02-28T08:38:13.037" v="1"/>
              <pc2:cmMkLst xmlns:pc2="http://schemas.microsoft.com/office/powerpoint/2019/9/main/command">
                <pc:docMk/>
                <pc:sldMk cId="0" sldId="256"/>
                <pc2:cmMk id="{5D77ED2E-6A55-4DC7-95A3-7A6AA6723945}"/>
              </pc2:cmMkLst>
            </pc226:cmChg>
          </p:ext>
        </pc:extLst>
      </pc:sldChg>
      <pc:sldChg chg="addCm modCm">
        <pc:chgData name="Marianne Raffaela Letizia" userId="S::maleti@sthf.no::184a0536-5f27-44a4-989c-6b9850307ed4" providerId="AD" clId="Web-{549AB92D-B7BE-9219-4872-EFEC7227B3CF}" dt="2024-02-28T08:55:47.939" v="16"/>
        <pc:sldMkLst>
          <pc:docMk/>
          <pc:sldMk cId="3834103136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rianne Raffaela Letizia" userId="S::maleti@sthf.no::184a0536-5f27-44a4-989c-6b9850307ed4" providerId="AD" clId="Web-{549AB92D-B7BE-9219-4872-EFEC7227B3CF}" dt="2024-02-28T08:55:47.939" v="16"/>
              <pc2:cmMkLst xmlns:pc2="http://schemas.microsoft.com/office/powerpoint/2019/9/main/command">
                <pc:docMk/>
                <pc:sldMk cId="3834103136" sldId="259"/>
                <pc2:cmMk id="{8E1FE705-A358-40CA-90B2-FEBF08696963}"/>
              </pc2:cmMkLst>
              <pc226:cmRplyChg chg="add">
                <pc226:chgData name="Marianne Raffaela Letizia" userId="S::maleti@sthf.no::184a0536-5f27-44a4-989c-6b9850307ed4" providerId="AD" clId="Web-{549AB92D-B7BE-9219-4872-EFEC7227B3CF}" dt="2024-02-28T08:55:47.939" v="16"/>
                <pc2:cmRplyMkLst xmlns:pc2="http://schemas.microsoft.com/office/powerpoint/2019/9/main/command">
                  <pc:docMk/>
                  <pc:sldMk cId="3834103136" sldId="259"/>
                  <pc2:cmMk id="{8E1FE705-A358-40CA-90B2-FEBF08696963}"/>
                  <pc2:cmRplyMk id="{2F152D45-DC75-42A5-81DC-84489DFE066B}"/>
                </pc2:cmRplyMkLst>
              </pc226:cmRplyChg>
              <pc226:cmRplyChg chg="add">
                <pc226:chgData name="Marianne Raffaela Letizia" userId="S::maleti@sthf.no::184a0536-5f27-44a4-989c-6b9850307ed4" providerId="AD" clId="Web-{549AB92D-B7BE-9219-4872-EFEC7227B3CF}" dt="2024-02-28T08:52:50.840" v="13"/>
                <pc2:cmRplyMkLst xmlns:pc2="http://schemas.microsoft.com/office/powerpoint/2019/9/main/command">
                  <pc:docMk/>
                  <pc:sldMk cId="3834103136" sldId="259"/>
                  <pc2:cmMk id="{8E1FE705-A358-40CA-90B2-FEBF08696963}"/>
                  <pc2:cmRplyMk id="{A6F83D9D-5741-49B1-8147-1BDE073F3B76}"/>
                </pc2:cmRplyMkLst>
              </pc226:cmRplyChg>
              <pc226:cmRplyChg chg="add">
                <pc226:chgData name="Marianne Raffaela Letizia" userId="S::maleti@sthf.no::184a0536-5f27-44a4-989c-6b9850307ed4" providerId="AD" clId="Web-{549AB92D-B7BE-9219-4872-EFEC7227B3CF}" dt="2024-02-28T08:55:08.641" v="15"/>
                <pc2:cmRplyMkLst xmlns:pc2="http://schemas.microsoft.com/office/powerpoint/2019/9/main/command">
                  <pc:docMk/>
                  <pc:sldMk cId="3834103136" sldId="259"/>
                  <pc2:cmMk id="{8E1FE705-A358-40CA-90B2-FEBF08696963}"/>
                  <pc2:cmRplyMk id="{79645FD8-E7EB-4EC5-96EE-D386DFADA48A}"/>
                </pc2:cmRplyMkLst>
              </pc226:cmRplyChg>
              <pc226:cmRplyChg chg="add">
                <pc226:chgData name="Marianne Raffaela Letizia" userId="S::maleti@sthf.no::184a0536-5f27-44a4-989c-6b9850307ed4" providerId="AD" clId="Web-{549AB92D-B7BE-9219-4872-EFEC7227B3CF}" dt="2024-02-28T08:54:24.030" v="14"/>
                <pc2:cmRplyMkLst xmlns:pc2="http://schemas.microsoft.com/office/powerpoint/2019/9/main/command">
                  <pc:docMk/>
                  <pc:sldMk cId="3834103136" sldId="259"/>
                  <pc2:cmMk id="{8E1FE705-A358-40CA-90B2-FEBF08696963}"/>
                  <pc2:cmRplyMk id="{878729FD-1806-43F8-BD2A-FF316CDBBA19}"/>
                </pc2:cmRplyMkLst>
              </pc226:cmRplyChg>
            </pc226:cmChg>
          </p:ext>
        </pc:extLst>
      </pc:sldChg>
      <pc:sldChg chg="modSp addCm delCm modCm">
        <pc:chgData name="Marianne Raffaela Letizia" userId="S::maleti@sthf.no::184a0536-5f27-44a4-989c-6b9850307ed4" providerId="AD" clId="Web-{549AB92D-B7BE-9219-4872-EFEC7227B3CF}" dt="2024-02-28T12:45:11.832" v="161"/>
        <pc:sldMkLst>
          <pc:docMk/>
          <pc:sldMk cId="4219353652" sldId="261"/>
        </pc:sldMkLst>
        <pc:spChg chg="mod">
          <ac:chgData name="Marianne Raffaela Letizia" userId="S::maleti@sthf.no::184a0536-5f27-44a4-989c-6b9850307ed4" providerId="AD" clId="Web-{549AB92D-B7BE-9219-4872-EFEC7227B3CF}" dt="2024-02-28T12:45:02.863" v="160" actId="20577"/>
          <ac:spMkLst>
            <pc:docMk/>
            <pc:sldMk cId="4219353652" sldId="261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rianne Raffaela Letizia" userId="S::maleti@sthf.no::184a0536-5f27-44a4-989c-6b9850307ed4" providerId="AD" clId="Web-{549AB92D-B7BE-9219-4872-EFEC7227B3CF}" dt="2024-02-28T09:45:44.704" v="92"/>
              <pc2:cmMkLst xmlns:pc2="http://schemas.microsoft.com/office/powerpoint/2019/9/main/command">
                <pc:docMk/>
                <pc:sldMk cId="4219353652" sldId="261"/>
                <pc2:cmMk id="{FE2BDF5C-223B-43E4-89C7-67D56B70E008}"/>
              </pc2:cmMkLst>
            </pc226:cmChg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12:45:11.832" v="161"/>
              <pc2:cmMkLst xmlns:pc2="http://schemas.microsoft.com/office/powerpoint/2019/9/main/command">
                <pc:docMk/>
                <pc:sldMk cId="4219353652" sldId="261"/>
                <pc2:cmMk id="{B1E8F678-B856-4900-B0D3-2B07859D31A4}"/>
              </pc2:cmMkLst>
              <pc226:cmRplyChg chg="mod modRxn">
                <pc226:chgData name="Marianne Raffaela Letizia" userId="S::maleti@sthf.no::184a0536-5f27-44a4-989c-6b9850307ed4" providerId="AD" clId="Web-{549AB92D-B7BE-9219-4872-EFEC7227B3CF}" dt="2024-02-28T12:45:11.832" v="161"/>
                <pc2:cmRplyMkLst xmlns:pc2="http://schemas.microsoft.com/office/powerpoint/2019/9/main/command">
                  <pc:docMk/>
                  <pc:sldMk cId="4219353652" sldId="261"/>
                  <pc2:cmMk id="{B1E8F678-B856-4900-B0D3-2B07859D31A4}"/>
                  <pc2:cmRplyMk id="{BEBC059F-3CE7-4DD5-B833-1C351AD00280}"/>
                </pc2:cmRplyMkLst>
              </pc226:cmRplyChg>
            </pc226:cmChg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12:45:02.863" v="160" actId="20577"/>
              <pc2:cmMkLst xmlns:pc2="http://schemas.microsoft.com/office/powerpoint/2019/9/main/command">
                <pc:docMk/>
                <pc:sldMk cId="4219353652" sldId="261"/>
                <pc2:cmMk id="{D86F5E88-2282-42B1-9C37-F9B781EF6FBE}"/>
              </pc2:cmMkLst>
            </pc226:cmChg>
            <pc226:cmChg xmlns:pc226="http://schemas.microsoft.com/office/powerpoint/2022/06/main/command" chg="add del">
              <pc226:chgData name="Marianne Raffaela Letizia" userId="S::maleti@sthf.no::184a0536-5f27-44a4-989c-6b9850307ed4" providerId="AD" clId="Web-{549AB92D-B7BE-9219-4872-EFEC7227B3CF}" dt="2024-02-28T09:02:35.730" v="18"/>
              <pc2:cmMkLst xmlns:pc2="http://schemas.microsoft.com/office/powerpoint/2019/9/main/command">
                <pc:docMk/>
                <pc:sldMk cId="4219353652" sldId="261"/>
                <pc2:cmMk id="{B9BF989E-0CE4-4E13-BAB8-38EE9657D62A}"/>
              </pc2:cmMkLst>
            </pc226:cmChg>
          </p:ext>
        </pc:extLst>
      </pc:sldChg>
      <pc:sldChg chg="modSp">
        <pc:chgData name="Marianne Raffaela Letizia" userId="S::maleti@sthf.no::184a0536-5f27-44a4-989c-6b9850307ed4" providerId="AD" clId="Web-{549AB92D-B7BE-9219-4872-EFEC7227B3CF}" dt="2024-02-28T09:06:51.143" v="87"/>
        <pc:sldMkLst>
          <pc:docMk/>
          <pc:sldMk cId="2698424720" sldId="262"/>
        </pc:sldMkLst>
        <pc:graphicFrameChg chg="mod modGraphic">
          <ac:chgData name="Marianne Raffaela Letizia" userId="S::maleti@sthf.no::184a0536-5f27-44a4-989c-6b9850307ed4" providerId="AD" clId="Web-{549AB92D-B7BE-9219-4872-EFEC7227B3CF}" dt="2024-02-28T09:06:51.143" v="87"/>
          <ac:graphicFrameMkLst>
            <pc:docMk/>
            <pc:sldMk cId="2698424720" sldId="262"/>
            <ac:graphicFrameMk id="5" creationId="{00000000-0000-0000-0000-000000000000}"/>
          </ac:graphicFrameMkLst>
        </pc:graphicFrameChg>
      </pc:sldChg>
      <pc:sldChg chg="addCm modCm">
        <pc:chgData name="Marianne Raffaela Letizia" userId="S::maleti@sthf.no::184a0536-5f27-44a4-989c-6b9850307ed4" providerId="AD" clId="Web-{549AB92D-B7BE-9219-4872-EFEC7227B3CF}" dt="2024-02-28T09:44:57.750" v="90"/>
        <pc:sldMkLst>
          <pc:docMk/>
          <pc:sldMk cId="3008232519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09:44:57.750" v="90"/>
              <pc2:cmMkLst xmlns:pc2="http://schemas.microsoft.com/office/powerpoint/2019/9/main/command">
                <pc:docMk/>
                <pc:sldMk cId="3008232519" sldId="266"/>
                <pc2:cmMk id="{A82D4CC2-6C4A-41A0-8319-66B5555A3A37}"/>
              </pc2:cmMkLst>
            </pc226:cmChg>
          </p:ext>
        </pc:extLst>
      </pc:sldChg>
      <pc:sldChg chg="addCm">
        <pc:chgData name="Marianne Raffaela Letizia" userId="S::maleti@sthf.no::184a0536-5f27-44a4-989c-6b9850307ed4" providerId="AD" clId="Web-{549AB92D-B7BE-9219-4872-EFEC7227B3CF}" dt="2024-02-28T09:45:13" v="91"/>
        <pc:sldMkLst>
          <pc:docMk/>
          <pc:sldMk cId="400787333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arianne Raffaela Letizia" userId="S::maleti@sthf.no::184a0536-5f27-44a4-989c-6b9850307ed4" providerId="AD" clId="Web-{549AB92D-B7BE-9219-4872-EFEC7227B3CF}" dt="2024-02-28T09:45:13" v="91"/>
              <pc2:cmMkLst xmlns:pc2="http://schemas.microsoft.com/office/powerpoint/2019/9/main/command">
                <pc:docMk/>
                <pc:sldMk cId="4007873334" sldId="268"/>
                <pc2:cmMk id="{A9436966-D3EC-44E8-B65E-356CED6A0348}"/>
              </pc2:cmMkLst>
            </pc226:cmChg>
          </p:ext>
        </pc:extLst>
      </pc:sldChg>
      <pc:sldChg chg="modSp addCm delCm modCm">
        <pc:chgData name="Marianne Raffaela Letizia" userId="S::maleti@sthf.no::184a0536-5f27-44a4-989c-6b9850307ed4" providerId="AD" clId="Web-{549AB92D-B7BE-9219-4872-EFEC7227B3CF}" dt="2024-02-28T12:44:33.050" v="155" actId="20577"/>
        <pc:sldMkLst>
          <pc:docMk/>
          <pc:sldMk cId="2846226365" sldId="273"/>
        </pc:sldMkLst>
        <pc:spChg chg="mod">
          <ac:chgData name="Marianne Raffaela Letizia" userId="S::maleti@sthf.no::184a0536-5f27-44a4-989c-6b9850307ed4" providerId="AD" clId="Web-{549AB92D-B7BE-9219-4872-EFEC7227B3CF}" dt="2024-02-28T12:42:15.439" v="104" actId="20577"/>
          <ac:spMkLst>
            <pc:docMk/>
            <pc:sldMk cId="2846226365" sldId="273"/>
            <ac:spMk id="2" creationId="{00000000-0000-0000-0000-000000000000}"/>
          </ac:spMkLst>
        </pc:spChg>
        <pc:spChg chg="mod">
          <ac:chgData name="Marianne Raffaela Letizia" userId="S::maleti@sthf.no::184a0536-5f27-44a4-989c-6b9850307ed4" providerId="AD" clId="Web-{549AB92D-B7BE-9219-4872-EFEC7227B3CF}" dt="2024-02-28T12:44:33.050" v="155" actId="20577"/>
          <ac:spMkLst>
            <pc:docMk/>
            <pc:sldMk cId="2846226365" sldId="27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12:42:15.439" v="104" actId="20577"/>
              <pc2:cmMkLst xmlns:pc2="http://schemas.microsoft.com/office/powerpoint/2019/9/main/command">
                <pc:docMk/>
                <pc:sldMk cId="2846226365" sldId="273"/>
                <pc2:cmMk id="{D279A00A-2112-412C-8E59-19C89D27E7A0}"/>
              </pc2:cmMkLst>
            </pc226:cmChg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12:44:19.550" v="154" actId="20577"/>
              <pc2:cmMkLst xmlns:pc2="http://schemas.microsoft.com/office/powerpoint/2019/9/main/command">
                <pc:docMk/>
                <pc:sldMk cId="2846226365" sldId="273"/>
                <pc2:cmMk id="{34B06439-70BC-41E7-A16E-AE3D841D2D13}"/>
              </pc2:cmMkLst>
              <pc226:cmRplyChg chg="mod modRxn">
                <pc226:chgData name="Marianne Raffaela Letizia" userId="S::maleti@sthf.no::184a0536-5f27-44a4-989c-6b9850307ed4" providerId="AD" clId="Web-{549AB92D-B7BE-9219-4872-EFEC7227B3CF}" dt="2024-02-28T09:51:30.632" v="101"/>
                <pc2:cmRplyMkLst xmlns:pc2="http://schemas.microsoft.com/office/powerpoint/2019/9/main/command">
                  <pc:docMk/>
                  <pc:sldMk cId="2846226365" sldId="273"/>
                  <pc2:cmMk id="{34B06439-70BC-41E7-A16E-AE3D841D2D13}"/>
                  <pc2:cmRplyMk id="{97423D18-F24D-4A04-ACF6-335B767806A0}"/>
                </pc2:cmRplyMkLst>
              </pc226:cmRplyChg>
            </pc226:cmChg>
            <pc226:cmChg xmlns:pc226="http://schemas.microsoft.com/office/powerpoint/2022/06/main/command" chg="add mod modRxn">
              <pc226:chgData name="Marianne Raffaela Letizia" userId="S::maleti@sthf.no::184a0536-5f27-44a4-989c-6b9850307ed4" providerId="AD" clId="Web-{549AB92D-B7BE-9219-4872-EFEC7227B3CF}" dt="2024-02-28T12:44:19.550" v="154" actId="20577"/>
              <pc2:cmMkLst xmlns:pc2="http://schemas.microsoft.com/office/powerpoint/2019/9/main/command">
                <pc:docMk/>
                <pc:sldMk cId="2846226365" sldId="273"/>
                <pc2:cmMk id="{7754066B-7453-4035-AADB-99AF078B79B0}"/>
              </pc2:cmMkLst>
              <pc226:cmRplyChg chg="add">
                <pc226:chgData name="Marianne Raffaela Letizia" userId="S::maleti@sthf.no::184a0536-5f27-44a4-989c-6b9850307ed4" providerId="AD" clId="Web-{549AB92D-B7BE-9219-4872-EFEC7227B3CF}" dt="2024-02-28T09:50:15.646" v="97"/>
                <pc2:cmRplyMkLst xmlns:pc2="http://schemas.microsoft.com/office/powerpoint/2019/9/main/command">
                  <pc:docMk/>
                  <pc:sldMk cId="2846226365" sldId="273"/>
                  <pc2:cmMk id="{7754066B-7453-4035-AADB-99AF078B79B0}"/>
                  <pc2:cmRplyMk id="{ADBD980E-60D7-45E5-9462-BBE5A55FE9A4}"/>
                </pc2:cmRplyMkLst>
              </pc226:cmRplyChg>
              <pc226:cmRplyChg chg="mod modRxn">
                <pc226:chgData name="Marianne Raffaela Letizia" userId="S::maleti@sthf.no::184a0536-5f27-44a4-989c-6b9850307ed4" providerId="AD" clId="Web-{549AB92D-B7BE-9219-4872-EFEC7227B3CF}" dt="2024-02-28T09:50:21.334" v="99"/>
                <pc2:cmRplyMkLst xmlns:pc2="http://schemas.microsoft.com/office/powerpoint/2019/9/main/command">
                  <pc:docMk/>
                  <pc:sldMk cId="2846226365" sldId="273"/>
                  <pc2:cmMk id="{7754066B-7453-4035-AADB-99AF078B79B0}"/>
                  <pc2:cmRplyMk id="{2900A5D7-9447-4741-8AD6-45044927C264}"/>
                </pc2:cmRplyMkLst>
              </pc226:cmRplyChg>
            </pc226:cmChg>
            <pc226:cmChg xmlns:pc226="http://schemas.microsoft.com/office/powerpoint/2022/06/main/command" chg="add del mod">
              <pc226:chgData name="Marianne Raffaela Letizia" userId="S::maleti@sthf.no::184a0536-5f27-44a4-989c-6b9850307ed4" providerId="AD" clId="Web-{549AB92D-B7BE-9219-4872-EFEC7227B3CF}" dt="2024-02-28T12:42:58.971" v="113"/>
              <pc2:cmMkLst xmlns:pc2="http://schemas.microsoft.com/office/powerpoint/2019/9/main/command">
                <pc:docMk/>
                <pc:sldMk cId="2846226365" sldId="273"/>
                <pc2:cmMk id="{009F8E9B-0E04-4405-A486-310C6E8E6490}"/>
              </pc2:cmMkLst>
              <pc226:cmRplyChg chg="mod modRxn">
                <pc226:chgData name="Marianne Raffaela Letizia" userId="S::maleti@sthf.no::184a0536-5f27-44a4-989c-6b9850307ed4" providerId="AD" clId="Web-{549AB92D-B7BE-9219-4872-EFEC7227B3CF}" dt="2024-02-28T09:47:10.971" v="94"/>
                <pc2:cmRplyMkLst xmlns:pc2="http://schemas.microsoft.com/office/powerpoint/2019/9/main/command">
                  <pc:docMk/>
                  <pc:sldMk cId="2846226365" sldId="273"/>
                  <pc2:cmMk id="{009F8E9B-0E04-4405-A486-310C6E8E6490}"/>
                  <pc2:cmRplyMk id="{DFBE7041-CD0F-4AA3-9F50-4BE62CD91696}"/>
                </pc2:cmRplyMkLst>
              </pc226:cmRplyChg>
            </pc226:cmChg>
            <pc226:cmChg xmlns:pc226="http://schemas.microsoft.com/office/powerpoint/2022/06/main/command" chg="add mod">
              <pc226:chgData name="Marianne Raffaela Letizia" userId="S::maleti@sthf.no::184a0536-5f27-44a4-989c-6b9850307ed4" providerId="AD" clId="Web-{549AB92D-B7BE-9219-4872-EFEC7227B3CF}" dt="2024-02-28T12:44:19.550" v="154" actId="20577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  <pc226:cmRplyChg chg="mod modRxn">
                <pc226:chgData name="Marianne Raffaela Letizia" userId="S::maleti@sthf.no::184a0536-5f27-44a4-989c-6b9850307ed4" providerId="AD" clId="Web-{549AB92D-B7BE-9219-4872-EFEC7227B3CF}" dt="2024-02-28T12:43:39.800" v="126"/>
                <pc2:cmRplyMkLst xmlns:pc2="http://schemas.microsoft.com/office/powerpoint/2019/9/main/command">
                  <pc:docMk/>
                  <pc:sldMk cId="2846226365" sldId="273"/>
                  <pc2:cmMk id="{4C73089C-0D6C-43DD-AB0D-3304EC122E2E}"/>
                  <pc2:cmRplyMk id="{59D83D00-9CD8-4BCD-9A96-9391F3D62FFB}"/>
                </pc2:cmRplyMkLst>
              </pc226:cmRplyChg>
              <pc226:cmRplyChg chg="mod modRxn">
                <pc226:chgData name="Marianne Raffaela Letizia" userId="S::maleti@sthf.no::184a0536-5f27-44a4-989c-6b9850307ed4" providerId="AD" clId="Web-{549AB92D-B7BE-9219-4872-EFEC7227B3CF}" dt="2024-02-28T09:46:56.346" v="93"/>
                <pc2:cmRplyMkLst xmlns:pc2="http://schemas.microsoft.com/office/powerpoint/2019/9/main/command">
                  <pc:docMk/>
                  <pc:sldMk cId="2846226365" sldId="273"/>
                  <pc2:cmMk id="{4C73089C-0D6C-43DD-AB0D-3304EC122E2E}"/>
                  <pc2:cmRplyMk id="{D574369F-7377-4A72-9CA5-0614DF5439C9}"/>
                </pc2:cmRplyMkLst>
              </pc226:cmRplyChg>
              <pc226:cmRplyChg chg="add">
                <pc226:chgData name="Marianne Raffaela Letizia" userId="S::maleti@sthf.no::184a0536-5f27-44a4-989c-6b9850307ed4" providerId="AD" clId="Web-{549AB92D-B7BE-9219-4872-EFEC7227B3CF}" dt="2024-02-28T09:51:05.678" v="100"/>
                <pc2:cmRplyMkLst xmlns:pc2="http://schemas.microsoft.com/office/powerpoint/2019/9/main/command">
                  <pc:docMk/>
                  <pc:sldMk cId="2846226365" sldId="273"/>
                  <pc2:cmMk id="{4C73089C-0D6C-43DD-AB0D-3304EC122E2E}"/>
                  <pc2:cmRplyMk id="{1D938CB8-B939-4D8E-BC93-BFAFEE67565C}"/>
                </pc2:cmRplyMkLst>
              </pc226:cmRplyChg>
            </pc226:cmChg>
          </p:ext>
        </pc:extLst>
      </pc:sldChg>
    </pc:docChg>
  </pc:docChgLst>
  <pc:docChgLst>
    <pc:chgData name="Per Engstrand" userId="S::pereng@sthf.no::cdd43109-0520-4811-ab82-28e7756806cf" providerId="AD" clId="Web-{0BC275DD-2D5A-F7B1-D0A9-1BC53B833BBF}"/>
    <pc:docChg chg="">
      <pc:chgData name="Per Engstrand" userId="S::pereng@sthf.no::cdd43109-0520-4811-ab82-28e7756806cf" providerId="AD" clId="Web-{0BC275DD-2D5A-F7B1-D0A9-1BC53B833BBF}" dt="2024-02-28T12:15:06.633" v="0"/>
      <pc:docMkLst>
        <pc:docMk/>
      </pc:docMkLst>
      <pc:sldChg chg="modCm">
        <pc:chgData name="Per Engstrand" userId="S::pereng@sthf.no::cdd43109-0520-4811-ab82-28e7756806cf" providerId="AD" clId="Web-{0BC275DD-2D5A-F7B1-D0A9-1BC53B833BBF}" dt="2024-02-28T12:15:06.633" v="0"/>
        <pc:sldMkLst>
          <pc:docMk/>
          <pc:sldMk cId="2846226365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er Engstrand" userId="S::pereng@sthf.no::cdd43109-0520-4811-ab82-28e7756806cf" providerId="AD" clId="Web-{0BC275DD-2D5A-F7B1-D0A9-1BC53B833BBF}" dt="2024-02-28T12:15:06.633" v="0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  <pc226:cmRplyChg chg="add">
                <pc226:chgData name="Per Engstrand" userId="S::pereng@sthf.no::cdd43109-0520-4811-ab82-28e7756806cf" providerId="AD" clId="Web-{0BC275DD-2D5A-F7B1-D0A9-1BC53B833BBF}" dt="2024-02-28T12:15:06.633" v="0"/>
                <pc2:cmRplyMkLst xmlns:pc2="http://schemas.microsoft.com/office/powerpoint/2019/9/main/command">
                  <pc:docMk/>
                  <pc:sldMk cId="2846226365" sldId="273"/>
                  <pc2:cmMk id="{4C73089C-0D6C-43DD-AB0D-3304EC122E2E}"/>
                  <pc2:cmRplyMk id="{59D83D00-9CD8-4BCD-9A96-9391F3D62FFB}"/>
                </pc2:cmRplyMkLst>
              </pc226:cmRplyChg>
            </pc226:cmChg>
          </p:ext>
        </pc:extLst>
      </pc:sldChg>
    </pc:docChg>
  </pc:docChgLst>
  <pc:docChgLst>
    <pc:chgData name="Marianne Raffaela Letizia" userId="S::maleti@sthf.no::184a0536-5f27-44a4-989c-6b9850307ed4" providerId="AD" clId="Web-{6E940CB1-3D65-DC6F-BEB3-6A153679C4F9}"/>
    <pc:docChg chg="modSld">
      <pc:chgData name="Marianne Raffaela Letizia" userId="S::maleti@sthf.no::184a0536-5f27-44a4-989c-6b9850307ed4" providerId="AD" clId="Web-{6E940CB1-3D65-DC6F-BEB3-6A153679C4F9}" dt="2024-02-29T16:04:41.367" v="113" actId="20577"/>
      <pc:docMkLst>
        <pc:docMk/>
      </pc:docMkLst>
      <pc:sldChg chg="modSp">
        <pc:chgData name="Marianne Raffaela Letizia" userId="S::maleti@sthf.no::184a0536-5f27-44a4-989c-6b9850307ed4" providerId="AD" clId="Web-{6E940CB1-3D65-DC6F-BEB3-6A153679C4F9}" dt="2024-02-29T16:04:41.367" v="113" actId="20577"/>
        <pc:sldMkLst>
          <pc:docMk/>
          <pc:sldMk cId="3834103136" sldId="259"/>
        </pc:sldMkLst>
        <pc:graphicFrameChg chg="mod modGraphic">
          <ac:chgData name="Marianne Raffaela Letizia" userId="S::maleti@sthf.no::184a0536-5f27-44a4-989c-6b9850307ed4" providerId="AD" clId="Web-{6E940CB1-3D65-DC6F-BEB3-6A153679C4F9}" dt="2024-02-29T16:04:41.367" v="113" actId="20577"/>
          <ac:graphicFrameMkLst>
            <pc:docMk/>
            <pc:sldMk cId="3834103136" sldId="259"/>
            <ac:graphicFrameMk id="5" creationId="{00000000-0000-0000-0000-000000000000}"/>
          </ac:graphicFrameMkLst>
        </pc:graphicFrameChg>
      </pc:sldChg>
      <pc:sldChg chg="modSp delCm modCm">
        <pc:chgData name="Marianne Raffaela Letizia" userId="S::maleti@sthf.no::184a0536-5f27-44a4-989c-6b9850307ed4" providerId="AD" clId="Web-{6E940CB1-3D65-DC6F-BEB3-6A153679C4F9}" dt="2024-02-29T16:00:58.550" v="61"/>
        <pc:sldMkLst>
          <pc:docMk/>
          <pc:sldMk cId="2846226365" sldId="273"/>
        </pc:sldMkLst>
        <pc:spChg chg="mod">
          <ac:chgData name="Marianne Raffaela Letizia" userId="S::maleti@sthf.no::184a0536-5f27-44a4-989c-6b9850307ed4" providerId="AD" clId="Web-{6E940CB1-3D65-DC6F-BEB3-6A153679C4F9}" dt="2024-02-29T16:00:49.300" v="60" actId="14100"/>
          <ac:spMkLst>
            <pc:docMk/>
            <pc:sldMk cId="2846226365" sldId="27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rianne Raffaela Letizia" userId="S::maleti@sthf.no::184a0536-5f27-44a4-989c-6b9850307ed4" providerId="AD" clId="Web-{6E940CB1-3D65-DC6F-BEB3-6A153679C4F9}" dt="2024-02-29T16:00:58.550" v="61"/>
              <pc2:cmMkLst xmlns:pc2="http://schemas.microsoft.com/office/powerpoint/2019/9/main/command">
                <pc:docMk/>
                <pc:sldMk cId="2846226365" sldId="273"/>
                <pc2:cmMk id="{D279A00A-2112-412C-8E59-19C89D27E7A0}"/>
              </pc2:cmMkLst>
            </pc226:cmChg>
            <pc226:cmChg xmlns:pc226="http://schemas.microsoft.com/office/powerpoint/2022/06/main/command" chg="mod">
              <pc226:chgData name="Marianne Raffaela Letizia" userId="S::maleti@sthf.no::184a0536-5f27-44a4-989c-6b9850307ed4" providerId="AD" clId="Web-{6E940CB1-3D65-DC6F-BEB3-6A153679C4F9}" dt="2024-02-29T16:00:37.393" v="58" actId="20577"/>
              <pc2:cmMkLst xmlns:pc2="http://schemas.microsoft.com/office/powerpoint/2019/9/main/command">
                <pc:docMk/>
                <pc:sldMk cId="2846226365" sldId="273"/>
                <pc2:cmMk id="{34B06439-70BC-41E7-A16E-AE3D841D2D13}"/>
              </pc2:cmMkLst>
            </pc226:cmChg>
            <pc226:cmChg xmlns:pc226="http://schemas.microsoft.com/office/powerpoint/2022/06/main/command" chg="mod">
              <pc226:chgData name="Marianne Raffaela Letizia" userId="S::maleti@sthf.no::184a0536-5f27-44a4-989c-6b9850307ed4" providerId="AD" clId="Web-{6E940CB1-3D65-DC6F-BEB3-6A153679C4F9}" dt="2024-02-29T16:00:37.393" v="58" actId="20577"/>
              <pc2:cmMkLst xmlns:pc2="http://schemas.microsoft.com/office/powerpoint/2019/9/main/command">
                <pc:docMk/>
                <pc:sldMk cId="2846226365" sldId="273"/>
                <pc2:cmMk id="{7754066B-7453-4035-AADB-99AF078B79B0}"/>
              </pc2:cmMkLst>
            </pc226:cmChg>
            <pc226:cmChg xmlns:pc226="http://schemas.microsoft.com/office/powerpoint/2022/06/main/command" chg="mod">
              <pc226:chgData name="Marianne Raffaela Letizia" userId="S::maleti@sthf.no::184a0536-5f27-44a4-989c-6b9850307ed4" providerId="AD" clId="Web-{6E940CB1-3D65-DC6F-BEB3-6A153679C4F9}" dt="2024-02-29T16:00:37.393" v="58" actId="20577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</pc226:cmChg>
          </p:ext>
        </pc:extLst>
      </pc:sldChg>
    </pc:docChg>
  </pc:docChgLst>
  <pc:docChgLst>
    <pc:chgData name="Marianne Raffaela Letizia" userId="S::maleti@sthf.no::184a0536-5f27-44a4-989c-6b9850307ed4" providerId="AD" clId="Web-{0D37FCAE-EE21-081A-C966-6342D91A9187}"/>
    <pc:docChg chg="modSld">
      <pc:chgData name="Marianne Raffaela Letizia" userId="S::maleti@sthf.no::184a0536-5f27-44a4-989c-6b9850307ed4" providerId="AD" clId="Web-{0D37FCAE-EE21-081A-C966-6342D91A9187}" dt="2024-02-29T14:16:04.260" v="11" actId="20577"/>
      <pc:docMkLst>
        <pc:docMk/>
      </pc:docMkLst>
      <pc:sldChg chg="addSp delSp modSp mod modClrScheme chgLayout">
        <pc:chgData name="Marianne Raffaela Letizia" userId="S::maleti@sthf.no::184a0536-5f27-44a4-989c-6b9850307ed4" providerId="AD" clId="Web-{0D37FCAE-EE21-081A-C966-6342D91A9187}" dt="2024-02-29T14:16:04.260" v="11" actId="20577"/>
        <pc:sldMkLst>
          <pc:docMk/>
          <pc:sldMk cId="3117380647" sldId="277"/>
        </pc:sldMkLst>
        <pc:spChg chg="mod ord">
          <ac:chgData name="Marianne Raffaela Letizia" userId="S::maleti@sthf.no::184a0536-5f27-44a4-989c-6b9850307ed4" providerId="AD" clId="Web-{0D37FCAE-EE21-081A-C966-6342D91A9187}" dt="2024-02-29T14:16:04.260" v="11" actId="20577"/>
          <ac:spMkLst>
            <pc:docMk/>
            <pc:sldMk cId="3117380647" sldId="277"/>
            <ac:spMk id="2" creationId="{32116F67-69E1-E9A9-311F-C9A06A173BEE}"/>
          </ac:spMkLst>
        </pc:spChg>
        <pc:spChg chg="add del mod ord">
          <ac:chgData name="Marianne Raffaela Letizia" userId="S::maleti@sthf.no::184a0536-5f27-44a4-989c-6b9850307ed4" providerId="AD" clId="Web-{0D37FCAE-EE21-081A-C966-6342D91A9187}" dt="2024-02-29T14:15:40.478" v="6"/>
          <ac:spMkLst>
            <pc:docMk/>
            <pc:sldMk cId="3117380647" sldId="277"/>
            <ac:spMk id="3" creationId="{F9E3203C-4579-5C29-3BFD-36C0B09D9267}"/>
          </ac:spMkLst>
        </pc:spChg>
        <pc:graphicFrameChg chg="mod ord modGraphic">
          <ac:chgData name="Marianne Raffaela Letizia" userId="S::maleti@sthf.no::184a0536-5f27-44a4-989c-6b9850307ed4" providerId="AD" clId="Web-{0D37FCAE-EE21-081A-C966-6342D91A9187}" dt="2024-02-29T14:15:45.806" v="7" actId="1076"/>
          <ac:graphicFrameMkLst>
            <pc:docMk/>
            <pc:sldMk cId="3117380647" sldId="277"/>
            <ac:graphicFrameMk id="4" creationId="{D5A9F944-9472-D1A4-2FC2-CA3228C95874}"/>
          </ac:graphicFrameMkLst>
        </pc:graphicFrameChg>
      </pc:sldChg>
    </pc:docChg>
  </pc:docChgLst>
  <pc:docChgLst>
    <pc:chgData name="Elisabeth Johanne Hessen" userId="S::elhess@sthf.no::f0dfec5c-8e2a-4849-8a44-eedd15585123" providerId="AD" clId="Web-{446CE1B6-D302-44E8-BF74-47F5F3D72241}"/>
    <pc:docChg chg="modSld">
      <pc:chgData name="Elisabeth Johanne Hessen" userId="S::elhess@sthf.no::f0dfec5c-8e2a-4849-8a44-eedd15585123" providerId="AD" clId="Web-{446CE1B6-D302-44E8-BF74-47F5F3D72241}" dt="2024-03-08T12:02:48.298" v="8" actId="20577"/>
      <pc:docMkLst>
        <pc:docMk/>
      </pc:docMkLst>
      <pc:sldChg chg="modSp">
        <pc:chgData name="Elisabeth Johanne Hessen" userId="S::elhess@sthf.no::f0dfec5c-8e2a-4849-8a44-eedd15585123" providerId="AD" clId="Web-{446CE1B6-D302-44E8-BF74-47F5F3D72241}" dt="2024-03-08T12:02:48.298" v="8" actId="20577"/>
        <pc:sldMkLst>
          <pc:docMk/>
          <pc:sldMk cId="2242666625" sldId="280"/>
        </pc:sldMkLst>
        <pc:spChg chg="mod">
          <ac:chgData name="Elisabeth Johanne Hessen" userId="S::elhess@sthf.no::f0dfec5c-8e2a-4849-8a44-eedd15585123" providerId="AD" clId="Web-{446CE1B6-D302-44E8-BF74-47F5F3D72241}" dt="2024-03-08T12:02:48.298" v="8" actId="20577"/>
          <ac:spMkLst>
            <pc:docMk/>
            <pc:sldMk cId="2242666625" sldId="280"/>
            <ac:spMk id="6" creationId="{8A63E07A-0068-DB90-D3DD-5E92AEC4E452}"/>
          </ac:spMkLst>
        </pc:spChg>
      </pc:sldChg>
    </pc:docChg>
  </pc:docChgLst>
  <pc:docChgLst>
    <pc:chgData name="Elisabeth Johanne Hessen" userId="S::elhess@sthf.no::f0dfec5c-8e2a-4849-8a44-eedd15585123" providerId="AD" clId="Web-{6FE0C6B7-828E-4B7F-95BD-7265856787B7}"/>
    <pc:docChg chg="modSld">
      <pc:chgData name="Elisabeth Johanne Hessen" userId="S::elhess@sthf.no::f0dfec5c-8e2a-4849-8a44-eedd15585123" providerId="AD" clId="Web-{6FE0C6B7-828E-4B7F-95BD-7265856787B7}" dt="2024-03-01T12:36:42.646" v="1"/>
      <pc:docMkLst>
        <pc:docMk/>
      </pc:docMkLst>
      <pc:sldChg chg="modSp">
        <pc:chgData name="Elisabeth Johanne Hessen" userId="S::elhess@sthf.no::f0dfec5c-8e2a-4849-8a44-eedd15585123" providerId="AD" clId="Web-{6FE0C6B7-828E-4B7F-95BD-7265856787B7}" dt="2024-03-01T12:36:42.646" v="1"/>
        <pc:sldMkLst>
          <pc:docMk/>
          <pc:sldMk cId="3834103136" sldId="259"/>
        </pc:sldMkLst>
        <pc:spChg chg="mod">
          <ac:chgData name="Elisabeth Johanne Hessen" userId="S::elhess@sthf.no::f0dfec5c-8e2a-4849-8a44-eedd15585123" providerId="AD" clId="Web-{6FE0C6B7-828E-4B7F-95BD-7265856787B7}" dt="2024-03-01T12:36:42.646" v="1"/>
          <ac:spMkLst>
            <pc:docMk/>
            <pc:sldMk cId="3834103136" sldId="259"/>
            <ac:spMk id="2" creationId="{00000000-0000-0000-0000-000000000000}"/>
          </ac:spMkLst>
        </pc:spChg>
      </pc:sldChg>
    </pc:docChg>
  </pc:docChgLst>
  <pc:docChgLst>
    <pc:chgData name="Elisabeth Johanne Hessen" userId="S::elhess@sthf.no::f0dfec5c-8e2a-4849-8a44-eedd15585123" providerId="AD" clId="Web-{872FB5CE-27F3-406D-A77A-22AC053ED8AB}"/>
    <pc:docChg chg="modSld">
      <pc:chgData name="Elisabeth Johanne Hessen" userId="S::elhess@sthf.no::f0dfec5c-8e2a-4849-8a44-eedd15585123" providerId="AD" clId="Web-{872FB5CE-27F3-406D-A77A-22AC053ED8AB}" dt="2024-02-29T13:45:25.647" v="47"/>
      <pc:docMkLst>
        <pc:docMk/>
      </pc:docMkLst>
      <pc:sldChg chg="mod modShow">
        <pc:chgData name="Elisabeth Johanne Hessen" userId="S::elhess@sthf.no::f0dfec5c-8e2a-4849-8a44-eedd15585123" providerId="AD" clId="Web-{872FB5CE-27F3-406D-A77A-22AC053ED8AB}" dt="2024-02-29T13:35:21.468" v="0"/>
        <pc:sldMkLst>
          <pc:docMk/>
          <pc:sldMk cId="4219353652" sldId="261"/>
        </pc:sldMkLst>
      </pc:sldChg>
      <pc:sldChg chg="modSp">
        <pc:chgData name="Elisabeth Johanne Hessen" userId="S::elhess@sthf.no::f0dfec5c-8e2a-4849-8a44-eedd15585123" providerId="AD" clId="Web-{872FB5CE-27F3-406D-A77A-22AC053ED8AB}" dt="2024-02-29T13:45:25.647" v="47"/>
        <pc:sldMkLst>
          <pc:docMk/>
          <pc:sldMk cId="3008232519" sldId="266"/>
        </pc:sldMkLst>
        <pc:graphicFrameChg chg="modGraphic">
          <ac:chgData name="Elisabeth Johanne Hessen" userId="S::elhess@sthf.no::f0dfec5c-8e2a-4849-8a44-eedd15585123" providerId="AD" clId="Web-{872FB5CE-27F3-406D-A77A-22AC053ED8AB}" dt="2024-02-29T13:45:25.647" v="47"/>
          <ac:graphicFrameMkLst>
            <pc:docMk/>
            <pc:sldMk cId="3008232519" sldId="266"/>
            <ac:graphicFrameMk id="6" creationId="{00000000-0000-0000-0000-000000000000}"/>
          </ac:graphicFrameMkLst>
        </pc:graphicFrameChg>
      </pc:sldChg>
      <pc:sldChg chg="modSp">
        <pc:chgData name="Elisabeth Johanne Hessen" userId="S::elhess@sthf.no::f0dfec5c-8e2a-4849-8a44-eedd15585123" providerId="AD" clId="Web-{872FB5CE-27F3-406D-A77A-22AC053ED8AB}" dt="2024-02-29T13:37:00.938" v="40"/>
        <pc:sldMkLst>
          <pc:docMk/>
          <pc:sldMk cId="3117380647" sldId="277"/>
        </pc:sldMkLst>
        <pc:graphicFrameChg chg="mod modGraphic">
          <ac:chgData name="Elisabeth Johanne Hessen" userId="S::elhess@sthf.no::f0dfec5c-8e2a-4849-8a44-eedd15585123" providerId="AD" clId="Web-{872FB5CE-27F3-406D-A77A-22AC053ED8AB}" dt="2024-02-29T13:37:00.938" v="40"/>
          <ac:graphicFrameMkLst>
            <pc:docMk/>
            <pc:sldMk cId="3117380647" sldId="277"/>
            <ac:graphicFrameMk id="4" creationId="{D5A9F944-9472-D1A4-2FC2-CA3228C95874}"/>
          </ac:graphicFrameMkLst>
        </pc:graphicFrameChg>
      </pc:sldChg>
      <pc:sldChg chg="modSp">
        <pc:chgData name="Elisabeth Johanne Hessen" userId="S::elhess@sthf.no::f0dfec5c-8e2a-4849-8a44-eedd15585123" providerId="AD" clId="Web-{872FB5CE-27F3-406D-A77A-22AC053ED8AB}" dt="2024-02-29T13:44:19.365" v="46" actId="20577"/>
        <pc:sldMkLst>
          <pc:docMk/>
          <pc:sldMk cId="3364364593" sldId="279"/>
        </pc:sldMkLst>
        <pc:spChg chg="mod">
          <ac:chgData name="Elisabeth Johanne Hessen" userId="S::elhess@sthf.no::f0dfec5c-8e2a-4849-8a44-eedd15585123" providerId="AD" clId="Web-{872FB5CE-27F3-406D-A77A-22AC053ED8AB}" dt="2024-02-29T13:44:19.365" v="46" actId="20577"/>
          <ac:spMkLst>
            <pc:docMk/>
            <pc:sldMk cId="3364364593" sldId="279"/>
            <ac:spMk id="2" creationId="{30B6D4A5-A2E5-370A-321F-D6DE3FF6DEB6}"/>
          </ac:spMkLst>
        </pc:spChg>
      </pc:sldChg>
    </pc:docChg>
  </pc:docChgLst>
  <pc:docChgLst>
    <pc:chgData name="Elisabeth Johanne Hessen" userId="S::elhess@sthf.no::f0dfec5c-8e2a-4849-8a44-eedd15585123" providerId="AD" clId="Web-{12FF7BC6-A4EE-4556-83E0-06017D0DFA64}"/>
    <pc:docChg chg="modSld">
      <pc:chgData name="Elisabeth Johanne Hessen" userId="S::elhess@sthf.no::f0dfec5c-8e2a-4849-8a44-eedd15585123" providerId="AD" clId="Web-{12FF7BC6-A4EE-4556-83E0-06017D0DFA64}" dt="2024-02-28T08:32:32.993" v="7" actId="20577"/>
      <pc:docMkLst>
        <pc:docMk/>
      </pc:docMkLst>
      <pc:sldChg chg="modSp">
        <pc:chgData name="Elisabeth Johanne Hessen" userId="S::elhess@sthf.no::f0dfec5c-8e2a-4849-8a44-eedd15585123" providerId="AD" clId="Web-{12FF7BC6-A4EE-4556-83E0-06017D0DFA64}" dt="2024-02-28T08:32:32.993" v="7" actId="20577"/>
        <pc:sldMkLst>
          <pc:docMk/>
          <pc:sldMk cId="3834103136" sldId="259"/>
        </pc:sldMkLst>
        <pc:graphicFrameChg chg="modGraphic">
          <ac:chgData name="Elisabeth Johanne Hessen" userId="S::elhess@sthf.no::f0dfec5c-8e2a-4849-8a44-eedd15585123" providerId="AD" clId="Web-{12FF7BC6-A4EE-4556-83E0-06017D0DFA64}" dt="2024-02-28T08:32:32.993" v="7" actId="20577"/>
          <ac:graphicFrameMkLst>
            <pc:docMk/>
            <pc:sldMk cId="3834103136" sldId="259"/>
            <ac:graphicFrameMk id="5" creationId="{00000000-0000-0000-0000-000000000000}"/>
          </ac:graphicFrameMkLst>
        </pc:graphicFrameChg>
      </pc:sldChg>
    </pc:docChg>
  </pc:docChgLst>
  <pc:docChgLst>
    <pc:chgData name="Elisabeth Johanne Hessen" userId="S::elhess@sthf.no::f0dfec5c-8e2a-4849-8a44-eedd15585123" providerId="AD" clId="Web-{A01AF3A5-F567-4E57-9830-9761A3DEF620}"/>
    <pc:docChg chg="modSld">
      <pc:chgData name="Elisabeth Johanne Hessen" userId="S::elhess@sthf.no::f0dfec5c-8e2a-4849-8a44-eedd15585123" providerId="AD" clId="Web-{A01AF3A5-F567-4E57-9830-9761A3DEF620}" dt="2024-03-06T18:44:00.912" v="65" actId="20577"/>
      <pc:docMkLst>
        <pc:docMk/>
      </pc:docMkLst>
      <pc:sldChg chg="modSp">
        <pc:chgData name="Elisabeth Johanne Hessen" userId="S::elhess@sthf.no::f0dfec5c-8e2a-4849-8a44-eedd15585123" providerId="AD" clId="Web-{A01AF3A5-F567-4E57-9830-9761A3DEF620}" dt="2024-03-06T18:44:00.912" v="65" actId="20577"/>
        <pc:sldMkLst>
          <pc:docMk/>
          <pc:sldMk cId="1902609671" sldId="258"/>
        </pc:sldMkLst>
        <pc:spChg chg="mod">
          <ac:chgData name="Elisabeth Johanne Hessen" userId="S::elhess@sthf.no::f0dfec5c-8e2a-4849-8a44-eedd15585123" providerId="AD" clId="Web-{A01AF3A5-F567-4E57-9830-9761A3DEF620}" dt="2024-03-06T18:44:00.912" v="65" actId="20577"/>
          <ac:spMkLst>
            <pc:docMk/>
            <pc:sldMk cId="1902609671" sldId="258"/>
            <ac:spMk id="4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2:13.911" v="45" actId="20577"/>
        <pc:sldMkLst>
          <pc:docMk/>
          <pc:sldMk cId="3834103136" sldId="259"/>
        </pc:sldMkLst>
        <pc:spChg chg="mod">
          <ac:chgData name="Elisabeth Johanne Hessen" userId="S::elhess@sthf.no::f0dfec5c-8e2a-4849-8a44-eedd15585123" providerId="AD" clId="Web-{A01AF3A5-F567-4E57-9830-9761A3DEF620}" dt="2024-03-06T18:42:13.911" v="45" actId="20577"/>
          <ac:spMkLst>
            <pc:docMk/>
            <pc:sldMk cId="3834103136" sldId="259"/>
            <ac:spMk id="3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2:29.239" v="48" actId="20577"/>
        <pc:sldMkLst>
          <pc:docMk/>
          <pc:sldMk cId="2698424720" sldId="262"/>
        </pc:sldMkLst>
        <pc:spChg chg="mod">
          <ac:chgData name="Elisabeth Johanne Hessen" userId="S::elhess@sthf.no::f0dfec5c-8e2a-4849-8a44-eedd15585123" providerId="AD" clId="Web-{A01AF3A5-F567-4E57-9830-9761A3DEF620}" dt="2024-03-06T18:42:29.239" v="48" actId="20577"/>
          <ac:spMkLst>
            <pc:docMk/>
            <pc:sldMk cId="2698424720" sldId="262"/>
            <ac:spMk id="3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3:09.724" v="56" actId="20577"/>
        <pc:sldMkLst>
          <pc:docMk/>
          <pc:sldMk cId="228036161" sldId="270"/>
        </pc:sldMkLst>
        <pc:spChg chg="mod">
          <ac:chgData name="Elisabeth Johanne Hessen" userId="S::elhess@sthf.no::f0dfec5c-8e2a-4849-8a44-eedd15585123" providerId="AD" clId="Web-{A01AF3A5-F567-4E57-9830-9761A3DEF620}" dt="2024-03-06T18:43:09.724" v="56" actId="20577"/>
          <ac:spMkLst>
            <pc:docMk/>
            <pc:sldMk cId="228036161" sldId="270"/>
            <ac:spMk id="5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3:36.896" v="57" actId="1076"/>
        <pc:sldMkLst>
          <pc:docMk/>
          <pc:sldMk cId="2846226365" sldId="273"/>
        </pc:sldMkLst>
        <pc:spChg chg="mod">
          <ac:chgData name="Elisabeth Johanne Hessen" userId="S::elhess@sthf.no::f0dfec5c-8e2a-4849-8a44-eedd15585123" providerId="AD" clId="Web-{A01AF3A5-F567-4E57-9830-9761A3DEF620}" dt="2024-03-06T18:43:36.896" v="57" actId="1076"/>
          <ac:spMkLst>
            <pc:docMk/>
            <pc:sldMk cId="2846226365" sldId="273"/>
            <ac:spMk id="2" creationId="{00000000-0000-0000-0000-000000000000}"/>
          </ac:spMkLst>
        </pc:spChg>
        <pc:spChg chg="mod">
          <ac:chgData name="Elisabeth Johanne Hessen" userId="S::elhess@sthf.no::f0dfec5c-8e2a-4849-8a44-eedd15585123" providerId="AD" clId="Web-{A01AF3A5-F567-4E57-9830-9761A3DEF620}" dt="2024-03-06T18:42:53.458" v="52" actId="20577"/>
          <ac:spMkLst>
            <pc:docMk/>
            <pc:sldMk cId="2846226365" sldId="273"/>
            <ac:spMk id="4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0:55.582" v="28" actId="20577"/>
        <pc:sldMkLst>
          <pc:docMk/>
          <pc:sldMk cId="2242666625" sldId="280"/>
        </pc:sldMkLst>
        <pc:spChg chg="mod">
          <ac:chgData name="Elisabeth Johanne Hessen" userId="S::elhess@sthf.no::f0dfec5c-8e2a-4849-8a44-eedd15585123" providerId="AD" clId="Web-{A01AF3A5-F567-4E57-9830-9761A3DEF620}" dt="2024-03-06T18:40:55.582" v="28" actId="20577"/>
          <ac:spMkLst>
            <pc:docMk/>
            <pc:sldMk cId="2242666625" sldId="280"/>
            <ac:spMk id="6" creationId="{8A63E07A-0068-DB90-D3DD-5E92AEC4E452}"/>
          </ac:spMkLst>
        </pc:spChg>
      </pc:sldChg>
      <pc:sldChg chg="modSp">
        <pc:chgData name="Elisabeth Johanne Hessen" userId="S::elhess@sthf.no::f0dfec5c-8e2a-4849-8a44-eedd15585123" providerId="AD" clId="Web-{A01AF3A5-F567-4E57-9830-9761A3DEF620}" dt="2024-03-06T18:41:54.583" v="40" actId="14100"/>
        <pc:sldMkLst>
          <pc:docMk/>
          <pc:sldMk cId="3832013606" sldId="281"/>
        </pc:sldMkLst>
        <pc:spChg chg="mod">
          <ac:chgData name="Elisabeth Johanne Hessen" userId="S::elhess@sthf.no::f0dfec5c-8e2a-4849-8a44-eedd15585123" providerId="AD" clId="Web-{A01AF3A5-F567-4E57-9830-9761A3DEF620}" dt="2024-03-06T18:41:54.583" v="40" actId="14100"/>
          <ac:spMkLst>
            <pc:docMk/>
            <pc:sldMk cId="3832013606" sldId="281"/>
            <ac:spMk id="4" creationId="{00000000-0000-0000-0000-000000000000}"/>
          </ac:spMkLst>
        </pc:spChg>
      </pc:sldChg>
    </pc:docChg>
  </pc:docChgLst>
  <pc:docChgLst>
    <pc:chgData name="Per Engstrand" userId="S::pereng@sthf.no::cdd43109-0520-4811-ab82-28e7756806cf" providerId="AD" clId="Web-{9CB83025-0789-B8E7-972A-DB68132B854B}"/>
    <pc:docChg chg="mod">
      <pc:chgData name="Per Engstrand" userId="S::pereng@sthf.no::cdd43109-0520-4811-ab82-28e7756806cf" providerId="AD" clId="Web-{9CB83025-0789-B8E7-972A-DB68132B854B}" dt="2024-02-28T09:09:28.576" v="5"/>
      <pc:docMkLst>
        <pc:docMk/>
      </pc:docMkLst>
      <pc:sldChg chg="modCm">
        <pc:chgData name="Per Engstrand" userId="S::pereng@sthf.no::cdd43109-0520-4811-ab82-28e7756806cf" providerId="AD" clId="Web-{9CB83025-0789-B8E7-972A-DB68132B854B}" dt="2024-02-28T09:09:28.576" v="5"/>
        <pc:sldMkLst>
          <pc:docMk/>
          <pc:sldMk cId="2846226365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er Engstrand" userId="S::pereng@sthf.no::cdd43109-0520-4811-ab82-28e7756806cf" providerId="AD" clId="Web-{9CB83025-0789-B8E7-972A-DB68132B854B}" dt="2024-02-28T09:06:35.854" v="2"/>
              <pc2:cmMkLst xmlns:pc2="http://schemas.microsoft.com/office/powerpoint/2019/9/main/command">
                <pc:docMk/>
                <pc:sldMk cId="2846226365" sldId="273"/>
                <pc2:cmMk id="{D279A00A-2112-412C-8E59-19C89D27E7A0}"/>
              </pc2:cmMkLst>
              <pc226:cmRplyChg chg="add">
                <pc226:chgData name="Per Engstrand" userId="S::pereng@sthf.no::cdd43109-0520-4811-ab82-28e7756806cf" providerId="AD" clId="Web-{9CB83025-0789-B8E7-972A-DB68132B854B}" dt="2024-02-28T09:06:35.854" v="2"/>
                <pc2:cmRplyMkLst xmlns:pc2="http://schemas.microsoft.com/office/powerpoint/2019/9/main/command">
                  <pc:docMk/>
                  <pc:sldMk cId="2846226365" sldId="273"/>
                  <pc2:cmMk id="{D279A00A-2112-412C-8E59-19C89D27E7A0}"/>
                  <pc2:cmRplyMk id="{42D3632D-B83F-4CBB-A8BB-E3E4A09030F7}"/>
                </pc2:cmRplyMkLst>
              </pc226:cmRplyChg>
            </pc226:cmChg>
            <pc226:cmChg xmlns:pc226="http://schemas.microsoft.com/office/powerpoint/2022/06/main/command" chg="">
              <pc226:chgData name="Per Engstrand" userId="S::pereng@sthf.no::cdd43109-0520-4811-ab82-28e7756806cf" providerId="AD" clId="Web-{9CB83025-0789-B8E7-972A-DB68132B854B}" dt="2024-02-28T09:09:28.576" v="5"/>
              <pc2:cmMkLst xmlns:pc2="http://schemas.microsoft.com/office/powerpoint/2019/9/main/command">
                <pc:docMk/>
                <pc:sldMk cId="2846226365" sldId="273"/>
                <pc2:cmMk id="{34B06439-70BC-41E7-A16E-AE3D841D2D13}"/>
              </pc2:cmMkLst>
              <pc226:cmRplyChg chg="add">
                <pc226:chgData name="Per Engstrand" userId="S::pereng@sthf.no::cdd43109-0520-4811-ab82-28e7756806cf" providerId="AD" clId="Web-{9CB83025-0789-B8E7-972A-DB68132B854B}" dt="2024-02-28T09:09:28.576" v="5"/>
                <pc2:cmRplyMkLst xmlns:pc2="http://schemas.microsoft.com/office/powerpoint/2019/9/main/command">
                  <pc:docMk/>
                  <pc:sldMk cId="2846226365" sldId="273"/>
                  <pc2:cmMk id="{34B06439-70BC-41E7-A16E-AE3D841D2D13}"/>
                  <pc2:cmRplyMk id="{97423D18-F24D-4A04-ACF6-335B767806A0}"/>
                </pc2:cmRplyMkLst>
              </pc226:cmRplyChg>
            </pc226:cmChg>
            <pc226:cmChg xmlns:pc226="http://schemas.microsoft.com/office/powerpoint/2022/06/main/command" chg="">
              <pc226:chgData name="Per Engstrand" userId="S::pereng@sthf.no::cdd43109-0520-4811-ab82-28e7756806cf" providerId="AD" clId="Web-{9CB83025-0789-B8E7-972A-DB68132B854B}" dt="2024-02-28T09:06:29.291" v="1"/>
              <pc2:cmMkLst xmlns:pc2="http://schemas.microsoft.com/office/powerpoint/2019/9/main/command">
                <pc:docMk/>
                <pc:sldMk cId="2846226365" sldId="273"/>
                <pc2:cmMk id="{7754066B-7453-4035-AADB-99AF078B79B0}"/>
              </pc2:cmMkLst>
              <pc226:cmRplyChg chg="add">
                <pc226:chgData name="Per Engstrand" userId="S::pereng@sthf.no::cdd43109-0520-4811-ab82-28e7756806cf" providerId="AD" clId="Web-{9CB83025-0789-B8E7-972A-DB68132B854B}" dt="2024-02-28T09:06:29.291" v="1"/>
                <pc2:cmRplyMkLst xmlns:pc2="http://schemas.microsoft.com/office/powerpoint/2019/9/main/command">
                  <pc:docMk/>
                  <pc:sldMk cId="2846226365" sldId="273"/>
                  <pc2:cmMk id="{7754066B-7453-4035-AADB-99AF078B79B0}"/>
                  <pc2:cmRplyMk id="{2900A5D7-9447-4741-8AD6-45044927C264}"/>
                </pc2:cmRplyMkLst>
              </pc226:cmRplyChg>
            </pc226:cmChg>
            <pc226:cmChg xmlns:pc226="http://schemas.microsoft.com/office/powerpoint/2022/06/main/command" chg="">
              <pc226:chgData name="Per Engstrand" userId="S::pereng@sthf.no::cdd43109-0520-4811-ab82-28e7756806cf" providerId="AD" clId="Web-{9CB83025-0789-B8E7-972A-DB68132B854B}" dt="2024-02-28T09:07:06.714" v="3"/>
              <pc2:cmMkLst xmlns:pc2="http://schemas.microsoft.com/office/powerpoint/2019/9/main/command">
                <pc:docMk/>
                <pc:sldMk cId="2846226365" sldId="273"/>
                <pc2:cmMk id="{009F8E9B-0E04-4405-A486-310C6E8E6490}"/>
              </pc2:cmMkLst>
              <pc226:cmRplyChg chg="add">
                <pc226:chgData name="Per Engstrand" userId="S::pereng@sthf.no::cdd43109-0520-4811-ab82-28e7756806cf" providerId="AD" clId="Web-{9CB83025-0789-B8E7-972A-DB68132B854B}" dt="2024-02-28T09:07:06.714" v="3"/>
                <pc2:cmRplyMkLst xmlns:pc2="http://schemas.microsoft.com/office/powerpoint/2019/9/main/command">
                  <pc:docMk/>
                  <pc:sldMk cId="2846226365" sldId="273"/>
                  <pc2:cmMk id="{009F8E9B-0E04-4405-A486-310C6E8E6490}"/>
                  <pc2:cmRplyMk id="{DFBE7041-CD0F-4AA3-9F50-4BE62CD91696}"/>
                </pc2:cmRplyMkLst>
              </pc226:cmRplyChg>
            </pc226:cmChg>
            <pc226:cmChg xmlns:pc226="http://schemas.microsoft.com/office/powerpoint/2022/06/main/command" chg="">
              <pc226:chgData name="Per Engstrand" userId="S::pereng@sthf.no::cdd43109-0520-4811-ab82-28e7756806cf" providerId="AD" clId="Web-{9CB83025-0789-B8E7-972A-DB68132B854B}" dt="2024-02-28T09:09:10.030" v="4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  <pc226:cmRplyChg chg="add">
                <pc226:chgData name="Per Engstrand" userId="S::pereng@sthf.no::cdd43109-0520-4811-ab82-28e7756806cf" providerId="AD" clId="Web-{9CB83025-0789-B8E7-972A-DB68132B854B}" dt="2024-02-28T09:09:10.030" v="4"/>
                <pc2:cmRplyMkLst xmlns:pc2="http://schemas.microsoft.com/office/powerpoint/2019/9/main/command">
                  <pc:docMk/>
                  <pc:sldMk cId="2846226365" sldId="273"/>
                  <pc2:cmMk id="{4C73089C-0D6C-43DD-AB0D-3304EC122E2E}"/>
                  <pc2:cmRplyMk id="{D574369F-7377-4A72-9CA5-0614DF5439C9}"/>
                </pc2:cmRplyMkLst>
              </pc226:cmRplyChg>
            </pc226:cmChg>
          </p:ext>
        </pc:extLst>
      </pc:sldChg>
    </pc:docChg>
  </pc:docChgLst>
  <pc:docChgLst>
    <pc:chgData name="Per Engstrand" userId="S::pereng@sthf.no::cdd43109-0520-4811-ab82-28e7756806cf" providerId="AD" clId="Web-{024BE085-66E1-9D56-2BBA-00592C595CE1}"/>
    <pc:docChg chg="">
      <pc:chgData name="Per Engstrand" userId="S::pereng@sthf.no::cdd43109-0520-4811-ab82-28e7756806cf" providerId="AD" clId="Web-{024BE085-66E1-9D56-2BBA-00592C595CE1}" dt="2024-02-28T12:21:33.472" v="0"/>
      <pc:docMkLst>
        <pc:docMk/>
      </pc:docMkLst>
      <pc:sldChg chg="modCm">
        <pc:chgData name="Per Engstrand" userId="S::pereng@sthf.no::cdd43109-0520-4811-ab82-28e7756806cf" providerId="AD" clId="Web-{024BE085-66E1-9D56-2BBA-00592C595CE1}" dt="2024-02-28T12:21:33.472" v="0"/>
        <pc:sldMkLst>
          <pc:docMk/>
          <pc:sldMk cId="3008232519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er Engstrand" userId="S::pereng@sthf.no::cdd43109-0520-4811-ab82-28e7756806cf" providerId="AD" clId="Web-{024BE085-66E1-9D56-2BBA-00592C595CE1}" dt="2024-02-28T12:21:33.472" v="0"/>
              <pc2:cmMkLst xmlns:pc2="http://schemas.microsoft.com/office/powerpoint/2019/9/main/command">
                <pc:docMk/>
                <pc:sldMk cId="3008232519" sldId="266"/>
                <pc2:cmMk id="{A82D4CC2-6C4A-41A0-8319-66B5555A3A37}"/>
              </pc2:cmMkLst>
              <pc226:cmRplyChg chg="add">
                <pc226:chgData name="Per Engstrand" userId="S::pereng@sthf.no::cdd43109-0520-4811-ab82-28e7756806cf" providerId="AD" clId="Web-{024BE085-66E1-9D56-2BBA-00592C595CE1}" dt="2024-02-28T12:21:33.472" v="0"/>
                <pc2:cmRplyMkLst xmlns:pc2="http://schemas.microsoft.com/office/powerpoint/2019/9/main/command">
                  <pc:docMk/>
                  <pc:sldMk cId="3008232519" sldId="266"/>
                  <pc2:cmMk id="{A82D4CC2-6C4A-41A0-8319-66B5555A3A37}"/>
                  <pc2:cmRplyMk id="{31A98F5E-D56A-4DBA-BF5A-A14815C3BB30}"/>
                </pc2:cmRplyMkLst>
              </pc226:cmRplyChg>
            </pc226:cmChg>
          </p:ext>
        </pc:extLst>
      </pc:sldChg>
    </pc:docChg>
  </pc:docChgLst>
  <pc:docChgLst>
    <pc:chgData name="Elisabeth Johanne Hessen" userId="S::elhess@sthf.no::f0dfec5c-8e2a-4849-8a44-eedd15585123" providerId="AD" clId="Web-{C81909A0-D2B4-4C59-9F75-83E48A8B0A3E}"/>
    <pc:docChg chg="addSld modSld">
      <pc:chgData name="Elisabeth Johanne Hessen" userId="S::elhess@sthf.no::f0dfec5c-8e2a-4849-8a44-eedd15585123" providerId="AD" clId="Web-{C81909A0-D2B4-4C59-9F75-83E48A8B0A3E}" dt="2024-02-28T18:48:01.314" v="802" actId="20577"/>
      <pc:docMkLst>
        <pc:docMk/>
      </pc:docMkLst>
      <pc:sldChg chg="addSp modSp">
        <pc:chgData name="Elisabeth Johanne Hessen" userId="S::elhess@sthf.no::f0dfec5c-8e2a-4849-8a44-eedd15585123" providerId="AD" clId="Web-{C81909A0-D2B4-4C59-9F75-83E48A8B0A3E}" dt="2024-02-28T18:40:48.513" v="797" actId="1076"/>
        <pc:sldMkLst>
          <pc:docMk/>
          <pc:sldMk cId="0" sldId="256"/>
        </pc:sldMkLst>
        <pc:spChg chg="add mod">
          <ac:chgData name="Elisabeth Johanne Hessen" userId="S::elhess@sthf.no::f0dfec5c-8e2a-4849-8a44-eedd15585123" providerId="AD" clId="Web-{C81909A0-D2B4-4C59-9F75-83E48A8B0A3E}" dt="2024-02-28T18:40:48.513" v="797" actId="1076"/>
          <ac:spMkLst>
            <pc:docMk/>
            <pc:sldMk cId="0" sldId="256"/>
            <ac:spMk id="2" creationId="{8A63E07A-0068-DB90-D3DD-5E92AEC4E452}"/>
          </ac:spMkLst>
        </pc:spChg>
      </pc:sldChg>
      <pc:sldChg chg="addSp modSp modCm modNotes">
        <pc:chgData name="Elisabeth Johanne Hessen" userId="S::elhess@sthf.no::f0dfec5c-8e2a-4849-8a44-eedd15585123" providerId="AD" clId="Web-{C81909A0-D2B4-4C59-9F75-83E48A8B0A3E}" dt="2024-02-28T18:32:04.399" v="733"/>
        <pc:sldMkLst>
          <pc:docMk/>
          <pc:sldMk cId="3008232519" sldId="266"/>
        </pc:sldMkLst>
        <pc:spChg chg="mod">
          <ac:chgData name="Elisabeth Johanne Hessen" userId="S::elhess@sthf.no::f0dfec5c-8e2a-4849-8a44-eedd15585123" providerId="AD" clId="Web-{C81909A0-D2B4-4C59-9F75-83E48A8B0A3E}" dt="2024-02-28T18:27:43.380" v="679" actId="20577"/>
          <ac:spMkLst>
            <pc:docMk/>
            <pc:sldMk cId="3008232519" sldId="266"/>
            <ac:spMk id="2" creationId="{00000000-0000-0000-0000-000000000000}"/>
          </ac:spMkLst>
        </pc:spChg>
        <pc:spChg chg="add mod">
          <ac:chgData name="Elisabeth Johanne Hessen" userId="S::elhess@sthf.no::f0dfec5c-8e2a-4849-8a44-eedd15585123" providerId="AD" clId="Web-{C81909A0-D2B4-4C59-9F75-83E48A8B0A3E}" dt="2024-02-28T18:27:52.662" v="687" actId="20577"/>
          <ac:spMkLst>
            <pc:docMk/>
            <pc:sldMk cId="3008232519" sldId="266"/>
            <ac:spMk id="3" creationId="{DD88547D-6AB8-63C6-0DDD-52E3476CF1E9}"/>
          </ac:spMkLst>
        </pc:spChg>
        <pc:graphicFrameChg chg="mod modGraphic">
          <ac:chgData name="Elisabeth Johanne Hessen" userId="S::elhess@sthf.no::f0dfec5c-8e2a-4849-8a44-eedd15585123" providerId="AD" clId="Web-{C81909A0-D2B4-4C59-9F75-83E48A8B0A3E}" dt="2024-02-28T18:31:49.789" v="732"/>
          <ac:graphicFrameMkLst>
            <pc:docMk/>
            <pc:sldMk cId="3008232519" sldId="266"/>
            <ac:graphicFrameMk id="6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lisabeth Johanne Hessen" userId="S::elhess@sthf.no::f0dfec5c-8e2a-4849-8a44-eedd15585123" providerId="AD" clId="Web-{C81909A0-D2B4-4C59-9F75-83E48A8B0A3E}" dt="2024-02-28T18:27:43.380" v="679" actId="20577"/>
              <pc2:cmMkLst xmlns:pc2="http://schemas.microsoft.com/office/powerpoint/2019/9/main/command">
                <pc:docMk/>
                <pc:sldMk cId="3008232519" sldId="266"/>
                <pc2:cmMk id="{A82D4CC2-6C4A-41A0-8319-66B5555A3A37}"/>
              </pc2:cmMkLst>
            </pc226:cmChg>
          </p:ext>
        </pc:extLst>
      </pc:sldChg>
      <pc:sldChg chg="modNotes">
        <pc:chgData name="Elisabeth Johanne Hessen" userId="S::elhess@sthf.no::f0dfec5c-8e2a-4849-8a44-eedd15585123" providerId="AD" clId="Web-{C81909A0-D2B4-4C59-9F75-83E48A8B0A3E}" dt="2024-02-28T18:32:58.602" v="736"/>
        <pc:sldMkLst>
          <pc:docMk/>
          <pc:sldMk cId="4007873334" sldId="268"/>
        </pc:sldMkLst>
      </pc:sldChg>
      <pc:sldChg chg="modNotes">
        <pc:chgData name="Elisabeth Johanne Hessen" userId="S::elhess@sthf.no::f0dfec5c-8e2a-4849-8a44-eedd15585123" providerId="AD" clId="Web-{C81909A0-D2B4-4C59-9F75-83E48A8B0A3E}" dt="2024-02-28T18:25:47.239" v="635"/>
        <pc:sldMkLst>
          <pc:docMk/>
          <pc:sldMk cId="2960111962" sldId="271"/>
        </pc:sldMkLst>
      </pc:sldChg>
      <pc:sldChg chg="modSp modCm">
        <pc:chgData name="Elisabeth Johanne Hessen" userId="S::elhess@sthf.no::f0dfec5c-8e2a-4849-8a44-eedd15585123" providerId="AD" clId="Web-{C81909A0-D2B4-4C59-9F75-83E48A8B0A3E}" dt="2024-02-28T18:48:01.314" v="802" actId="20577"/>
        <pc:sldMkLst>
          <pc:docMk/>
          <pc:sldMk cId="2846226365" sldId="273"/>
        </pc:sldMkLst>
        <pc:spChg chg="mod">
          <ac:chgData name="Elisabeth Johanne Hessen" userId="S::elhess@sthf.no::f0dfec5c-8e2a-4849-8a44-eedd15585123" providerId="AD" clId="Web-{C81909A0-D2B4-4C59-9F75-83E48A8B0A3E}" dt="2024-02-28T18:48:01.314" v="802" actId="20577"/>
          <ac:spMkLst>
            <pc:docMk/>
            <pc:sldMk cId="2846226365" sldId="273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lisabeth Johanne Hessen" userId="S::elhess@sthf.no::f0dfec5c-8e2a-4849-8a44-eedd15585123" providerId="AD" clId="Web-{C81909A0-D2B4-4C59-9F75-83E48A8B0A3E}" dt="2024-02-28T18:47:16.923" v="801" actId="20577"/>
              <pc2:cmMkLst xmlns:pc2="http://schemas.microsoft.com/office/powerpoint/2019/9/main/command">
                <pc:docMk/>
                <pc:sldMk cId="2846226365" sldId="273"/>
                <pc2:cmMk id="{34B06439-70BC-41E7-A16E-AE3D841D2D13}"/>
              </pc2:cmMkLst>
            </pc226:cmChg>
            <pc226:cmChg xmlns:pc226="http://schemas.microsoft.com/office/powerpoint/2022/06/main/command" chg="mod">
              <pc226:chgData name="Elisabeth Johanne Hessen" userId="S::elhess@sthf.no::f0dfec5c-8e2a-4849-8a44-eedd15585123" providerId="AD" clId="Web-{C81909A0-D2B4-4C59-9F75-83E48A8B0A3E}" dt="2024-02-28T18:47:16.923" v="801" actId="20577"/>
              <pc2:cmMkLst xmlns:pc2="http://schemas.microsoft.com/office/powerpoint/2019/9/main/command">
                <pc:docMk/>
                <pc:sldMk cId="2846226365" sldId="273"/>
                <pc2:cmMk id="{7754066B-7453-4035-AADB-99AF078B79B0}"/>
              </pc2:cmMkLst>
            </pc226:cmChg>
            <pc226:cmChg xmlns:pc226="http://schemas.microsoft.com/office/powerpoint/2022/06/main/command" chg="mod">
              <pc226:chgData name="Elisabeth Johanne Hessen" userId="S::elhess@sthf.no::f0dfec5c-8e2a-4849-8a44-eedd15585123" providerId="AD" clId="Web-{C81909A0-D2B4-4C59-9F75-83E48A8B0A3E}" dt="2024-02-28T18:47:16.923" v="801" actId="20577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</pc226:cmChg>
          </p:ext>
        </pc:extLst>
      </pc:sldChg>
      <pc:sldChg chg="modNotes">
        <pc:chgData name="Elisabeth Johanne Hessen" userId="S::elhess@sthf.no::f0dfec5c-8e2a-4849-8a44-eedd15585123" providerId="AD" clId="Web-{C81909A0-D2B4-4C59-9F75-83E48A8B0A3E}" dt="2024-02-28T18:23:24.863" v="594"/>
        <pc:sldMkLst>
          <pc:docMk/>
          <pc:sldMk cId="384683373" sldId="274"/>
        </pc:sldMkLst>
      </pc:sldChg>
      <pc:sldChg chg="addSp delSp modSp new">
        <pc:chgData name="Elisabeth Johanne Hessen" userId="S::elhess@sthf.no::f0dfec5c-8e2a-4849-8a44-eedd15585123" providerId="AD" clId="Web-{C81909A0-D2B4-4C59-9F75-83E48A8B0A3E}" dt="2024-02-28T18:14:59.717" v="468"/>
        <pc:sldMkLst>
          <pc:docMk/>
          <pc:sldMk cId="1001217687" sldId="278"/>
        </pc:sldMkLst>
        <pc:spChg chg="mod">
          <ac:chgData name="Elisabeth Johanne Hessen" userId="S::elhess@sthf.no::f0dfec5c-8e2a-4849-8a44-eedd15585123" providerId="AD" clId="Web-{C81909A0-D2B4-4C59-9F75-83E48A8B0A3E}" dt="2024-02-28T18:01:59.601" v="176"/>
          <ac:spMkLst>
            <pc:docMk/>
            <pc:sldMk cId="1001217687" sldId="278"/>
            <ac:spMk id="2" creationId="{6890C753-4EDB-448E-E56F-98A1F0E7B22A}"/>
          </ac:spMkLst>
        </pc:spChg>
        <pc:spChg chg="del">
          <ac:chgData name="Elisabeth Johanne Hessen" userId="S::elhess@sthf.no::f0dfec5c-8e2a-4849-8a44-eedd15585123" providerId="AD" clId="Web-{C81909A0-D2B4-4C59-9F75-83E48A8B0A3E}" dt="2024-02-28T17:58:18.052" v="117"/>
          <ac:spMkLst>
            <pc:docMk/>
            <pc:sldMk cId="1001217687" sldId="278"/>
            <ac:spMk id="3" creationId="{FC006F5C-0A19-B312-3447-71C0077120B2}"/>
          </ac:spMkLst>
        </pc:spChg>
        <pc:spChg chg="add mod">
          <ac:chgData name="Elisabeth Johanne Hessen" userId="S::elhess@sthf.no::f0dfec5c-8e2a-4849-8a44-eedd15585123" providerId="AD" clId="Web-{C81909A0-D2B4-4C59-9F75-83E48A8B0A3E}" dt="2024-02-28T18:14:59.717" v="468"/>
          <ac:spMkLst>
            <pc:docMk/>
            <pc:sldMk cId="1001217687" sldId="278"/>
            <ac:spMk id="5" creationId="{680F41B1-51A1-84FF-0502-9CA6C14DBAD5}"/>
          </ac:spMkLst>
        </pc:spChg>
        <pc:picChg chg="add mod ord">
          <ac:chgData name="Elisabeth Johanne Hessen" userId="S::elhess@sthf.no::f0dfec5c-8e2a-4849-8a44-eedd15585123" providerId="AD" clId="Web-{C81909A0-D2B4-4C59-9F75-83E48A8B0A3E}" dt="2024-02-28T18:14:52.030" v="467" actId="14100"/>
          <ac:picMkLst>
            <pc:docMk/>
            <pc:sldMk cId="1001217687" sldId="278"/>
            <ac:picMk id="4" creationId="{8EDC0D1C-4691-20AF-7C92-F32AC53331E0}"/>
          </ac:picMkLst>
        </pc:picChg>
      </pc:sldChg>
      <pc:sldChg chg="modSp new">
        <pc:chgData name="Elisabeth Johanne Hessen" userId="S::elhess@sthf.no::f0dfec5c-8e2a-4849-8a44-eedd15585123" providerId="AD" clId="Web-{C81909A0-D2B4-4C59-9F75-83E48A8B0A3E}" dt="2024-02-28T18:20:43.986" v="568" actId="20577"/>
        <pc:sldMkLst>
          <pc:docMk/>
          <pc:sldMk cId="3364364593" sldId="279"/>
        </pc:sldMkLst>
        <pc:spChg chg="mod">
          <ac:chgData name="Elisabeth Johanne Hessen" userId="S::elhess@sthf.no::f0dfec5c-8e2a-4849-8a44-eedd15585123" providerId="AD" clId="Web-{C81909A0-D2B4-4C59-9F75-83E48A8B0A3E}" dt="2024-02-28T18:15:41.124" v="472"/>
          <ac:spMkLst>
            <pc:docMk/>
            <pc:sldMk cId="3364364593" sldId="279"/>
            <ac:spMk id="2" creationId="{30B6D4A5-A2E5-370A-321F-D6DE3FF6DEB6}"/>
          </ac:spMkLst>
        </pc:spChg>
        <pc:spChg chg="mod">
          <ac:chgData name="Elisabeth Johanne Hessen" userId="S::elhess@sthf.no::f0dfec5c-8e2a-4849-8a44-eedd15585123" providerId="AD" clId="Web-{C81909A0-D2B4-4C59-9F75-83E48A8B0A3E}" dt="2024-02-28T18:20:43.986" v="568" actId="20577"/>
          <ac:spMkLst>
            <pc:docMk/>
            <pc:sldMk cId="3364364593" sldId="279"/>
            <ac:spMk id="3" creationId="{1C18BB43-B487-CF02-5CB9-AC10070367F4}"/>
          </ac:spMkLst>
        </pc:spChg>
      </pc:sldChg>
    </pc:docChg>
  </pc:docChgLst>
  <pc:docChgLst>
    <pc:chgData name="Marianne Raffaela Letizia" userId="S::maleti@sthf.no::184a0536-5f27-44a4-989c-6b9850307ed4" providerId="AD" clId="Web-{5F2A6499-D692-052F-0E29-F5B90BCD649D}"/>
    <pc:docChg chg="addSld modSld">
      <pc:chgData name="Marianne Raffaela Letizia" userId="S::maleti@sthf.no::184a0536-5f27-44a4-989c-6b9850307ed4" providerId="AD" clId="Web-{5F2A6499-D692-052F-0E29-F5B90BCD649D}" dt="2024-02-28T13:53:25.775" v="258"/>
      <pc:docMkLst>
        <pc:docMk/>
      </pc:docMkLst>
      <pc:sldChg chg="addCm delCm modCm">
        <pc:chgData name="Marianne Raffaela Letizia" userId="S::maleti@sthf.no::184a0536-5f27-44a4-989c-6b9850307ed4" providerId="AD" clId="Web-{5F2A6499-D692-052F-0E29-F5B90BCD649D}" dt="2024-02-28T13:49:27.882" v="150"/>
        <pc:sldMkLst>
          <pc:docMk/>
          <pc:sldMk cId="4219353652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Marianne Raffaela Letizia" userId="S::maleti@sthf.no::184a0536-5f27-44a4-989c-6b9850307ed4" providerId="AD" clId="Web-{5F2A6499-D692-052F-0E29-F5B90BCD649D}" dt="2024-02-28T13:49:27.882" v="150"/>
              <pc2:cmMkLst xmlns:pc2="http://schemas.microsoft.com/office/powerpoint/2019/9/main/command">
                <pc:docMk/>
                <pc:sldMk cId="4219353652" sldId="261"/>
                <pc2:cmMk id="{96C8D676-9A46-42F1-A63C-4C5137BC73A8}"/>
              </pc2:cmMkLst>
            </pc226:cmChg>
            <pc226:cmChg xmlns:pc226="http://schemas.microsoft.com/office/powerpoint/2022/06/main/command" chg="">
              <pc226:chgData name="Marianne Raffaela Letizia" userId="S::maleti@sthf.no::184a0536-5f27-44a4-989c-6b9850307ed4" providerId="AD" clId="Web-{5F2A6499-D692-052F-0E29-F5B90BCD649D}" dt="2024-02-28T13:49:21.335" v="149"/>
              <pc2:cmMkLst xmlns:pc2="http://schemas.microsoft.com/office/powerpoint/2019/9/main/command">
                <pc:docMk/>
                <pc:sldMk cId="4219353652" sldId="261"/>
                <pc2:cmMk id="{B1E8F678-B856-4900-B0D3-2B07859D31A4}"/>
              </pc2:cmMkLst>
              <pc226:cmRplyChg chg="add del">
                <pc226:chgData name="Marianne Raffaela Letizia" userId="S::maleti@sthf.no::184a0536-5f27-44a4-989c-6b9850307ed4" providerId="AD" clId="Web-{5F2A6499-D692-052F-0E29-F5B90BCD649D}" dt="2024-02-28T13:49:21.335" v="149"/>
                <pc2:cmRplyMkLst xmlns:pc2="http://schemas.microsoft.com/office/powerpoint/2019/9/main/command">
                  <pc:docMk/>
                  <pc:sldMk cId="4219353652" sldId="261"/>
                  <pc2:cmMk id="{B1E8F678-B856-4900-B0D3-2B07859D31A4}"/>
                  <pc2:cmRplyMk id="{C504792A-2036-4C39-B240-E7B47E5FEC58}"/>
                </pc2:cmRplyMkLst>
              </pc226:cmRplyChg>
            </pc226:cmChg>
            <pc226:cmChg xmlns:pc226="http://schemas.microsoft.com/office/powerpoint/2022/06/main/command" chg="del">
              <pc226:chgData name="Marianne Raffaela Letizia" userId="S::maleti@sthf.no::184a0536-5f27-44a4-989c-6b9850307ed4" providerId="AD" clId="Web-{5F2A6499-D692-052F-0E29-F5B90BCD649D}" dt="2024-02-28T13:46:52.037" v="147"/>
              <pc2:cmMkLst xmlns:pc2="http://schemas.microsoft.com/office/powerpoint/2019/9/main/command">
                <pc:docMk/>
                <pc:sldMk cId="4219353652" sldId="261"/>
                <pc2:cmMk id="{D86F5E88-2282-42B1-9C37-F9B781EF6FBE}"/>
              </pc2:cmMkLst>
            </pc226:cmChg>
          </p:ext>
        </pc:extLst>
      </pc:sldChg>
      <pc:sldChg chg="modCm">
        <pc:chgData name="Marianne Raffaela Letizia" userId="S::maleti@sthf.no::184a0536-5f27-44a4-989c-6b9850307ed4" providerId="AD" clId="Web-{5F2A6499-D692-052F-0E29-F5B90BCD649D}" dt="2024-02-28T13:40:11.720" v="0"/>
        <pc:sldMkLst>
          <pc:docMk/>
          <pc:sldMk cId="3008232519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arianne Raffaela Letizia" userId="S::maleti@sthf.no::184a0536-5f27-44a4-989c-6b9850307ed4" providerId="AD" clId="Web-{5F2A6499-D692-052F-0E29-F5B90BCD649D}" dt="2024-02-28T13:40:11.720" v="0"/>
              <pc2:cmMkLst xmlns:pc2="http://schemas.microsoft.com/office/powerpoint/2019/9/main/command">
                <pc:docMk/>
                <pc:sldMk cId="3008232519" sldId="266"/>
                <pc2:cmMk id="{A82D4CC2-6C4A-41A0-8319-66B5555A3A37}"/>
              </pc2:cmMkLst>
              <pc226:cmRplyChg chg="mod modRxn">
                <pc226:chgData name="Marianne Raffaela Letizia" userId="S::maleti@sthf.no::184a0536-5f27-44a4-989c-6b9850307ed4" providerId="AD" clId="Web-{5F2A6499-D692-052F-0E29-F5B90BCD649D}" dt="2024-02-28T13:40:11.720" v="0"/>
                <pc2:cmRplyMkLst xmlns:pc2="http://schemas.microsoft.com/office/powerpoint/2019/9/main/command">
                  <pc:docMk/>
                  <pc:sldMk cId="3008232519" sldId="266"/>
                  <pc2:cmMk id="{A82D4CC2-6C4A-41A0-8319-66B5555A3A37}"/>
                  <pc2:cmRplyMk id="{31A98F5E-D56A-4DBA-BF5A-A14815C3BB30}"/>
                </pc2:cmRplyMkLst>
              </pc226:cmRplyChg>
            </pc226:cmChg>
          </p:ext>
        </pc:extLst>
      </pc:sldChg>
      <pc:sldChg chg="addSp delSp modSp new">
        <pc:chgData name="Marianne Raffaela Letizia" userId="S::maleti@sthf.no::184a0536-5f27-44a4-989c-6b9850307ed4" providerId="AD" clId="Web-{5F2A6499-D692-052F-0E29-F5B90BCD649D}" dt="2024-02-28T13:53:25.775" v="258"/>
        <pc:sldMkLst>
          <pc:docMk/>
          <pc:sldMk cId="3117380647" sldId="277"/>
        </pc:sldMkLst>
        <pc:spChg chg="mod">
          <ac:chgData name="Marianne Raffaela Letizia" userId="S::maleti@sthf.no::184a0536-5f27-44a4-989c-6b9850307ed4" providerId="AD" clId="Web-{5F2A6499-D692-052F-0E29-F5B90BCD649D}" dt="2024-02-28T13:53:04.947" v="244" actId="20577"/>
          <ac:spMkLst>
            <pc:docMk/>
            <pc:sldMk cId="3117380647" sldId="277"/>
            <ac:spMk id="2" creationId="{32116F67-69E1-E9A9-311F-C9A06A173BEE}"/>
          </ac:spMkLst>
        </pc:spChg>
        <pc:spChg chg="del">
          <ac:chgData name="Marianne Raffaela Letizia" userId="S::maleti@sthf.no::184a0536-5f27-44a4-989c-6b9850307ed4" providerId="AD" clId="Web-{5F2A6499-D692-052F-0E29-F5B90BCD649D}" dt="2024-02-28T13:40:48.392" v="2"/>
          <ac:spMkLst>
            <pc:docMk/>
            <pc:sldMk cId="3117380647" sldId="277"/>
            <ac:spMk id="3" creationId="{54635054-0D6D-B314-8B47-BB0DAF9EDD88}"/>
          </ac:spMkLst>
        </pc:spChg>
        <pc:graphicFrameChg chg="add mod ord modGraphic">
          <ac:chgData name="Marianne Raffaela Letizia" userId="S::maleti@sthf.no::184a0536-5f27-44a4-989c-6b9850307ed4" providerId="AD" clId="Web-{5F2A6499-D692-052F-0E29-F5B90BCD649D}" dt="2024-02-28T13:53:25.775" v="258"/>
          <ac:graphicFrameMkLst>
            <pc:docMk/>
            <pc:sldMk cId="3117380647" sldId="277"/>
            <ac:graphicFrameMk id="4" creationId="{D5A9F944-9472-D1A4-2FC2-CA3228C95874}"/>
          </ac:graphicFrameMkLst>
        </pc:graphicFrameChg>
      </pc:sldChg>
    </pc:docChg>
  </pc:docChgLst>
  <pc:docChgLst>
    <pc:chgData name="Elisabeth Johanne Hessen" userId="S::elhess@sthf.no::f0dfec5c-8e2a-4849-8a44-eedd15585123" providerId="AD" clId="Web-{59417FE0-C23E-4059-A19F-1773F181B6E0}"/>
    <pc:docChg chg="modSld">
      <pc:chgData name="Elisabeth Johanne Hessen" userId="S::elhess@sthf.no::f0dfec5c-8e2a-4849-8a44-eedd15585123" providerId="AD" clId="Web-{59417FE0-C23E-4059-A19F-1773F181B6E0}" dt="2024-03-06T19:13:51.040" v="37" actId="14100"/>
      <pc:docMkLst>
        <pc:docMk/>
      </pc:docMkLst>
      <pc:sldChg chg="modSp">
        <pc:chgData name="Elisabeth Johanne Hessen" userId="S::elhess@sthf.no::f0dfec5c-8e2a-4849-8a44-eedd15585123" providerId="AD" clId="Web-{59417FE0-C23E-4059-A19F-1773F181B6E0}" dt="2024-03-06T19:13:51.040" v="37" actId="14100"/>
        <pc:sldMkLst>
          <pc:docMk/>
          <pc:sldMk cId="2242666625" sldId="280"/>
        </pc:sldMkLst>
        <pc:spChg chg="mod">
          <ac:chgData name="Elisabeth Johanne Hessen" userId="S::elhess@sthf.no::f0dfec5c-8e2a-4849-8a44-eedd15585123" providerId="AD" clId="Web-{59417FE0-C23E-4059-A19F-1773F181B6E0}" dt="2024-03-06T19:13:51.040" v="37" actId="14100"/>
          <ac:spMkLst>
            <pc:docMk/>
            <pc:sldMk cId="2242666625" sldId="280"/>
            <ac:spMk id="6" creationId="{8A63E07A-0068-DB90-D3DD-5E92AEC4E452}"/>
          </ac:spMkLst>
        </pc:spChg>
      </pc:sldChg>
    </pc:docChg>
  </pc:docChgLst>
  <pc:docChgLst>
    <pc:chgData name="Marianne Raffaela Letizia" userId="S::maleti@sthf.no::184a0536-5f27-44a4-989c-6b9850307ed4" providerId="AD" clId="Web-{14AED950-79B2-2D07-6209-063436F5923B}"/>
    <pc:docChg chg="modSld sldOrd delSection">
      <pc:chgData name="Marianne Raffaela Letizia" userId="S::maleti@sthf.no::184a0536-5f27-44a4-989c-6b9850307ed4" providerId="AD" clId="Web-{14AED950-79B2-2D07-6209-063436F5923B}" dt="2024-03-05T13:52:29.156" v="15"/>
      <pc:docMkLst>
        <pc:docMk/>
      </pc:docMkLst>
      <pc:sldChg chg="ord delCm">
        <pc:chgData name="Marianne Raffaela Letizia" userId="S::maleti@sthf.no::184a0536-5f27-44a4-989c-6b9850307ed4" providerId="AD" clId="Web-{14AED950-79B2-2D07-6209-063436F5923B}" dt="2024-03-05T13:51:40.983" v="9"/>
        <pc:sldMkLst>
          <pc:docMk/>
          <pc:sldMk cId="3834103136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rianne Raffaela Letizia" userId="S::maleti@sthf.no::184a0536-5f27-44a4-989c-6b9850307ed4" providerId="AD" clId="Web-{14AED950-79B2-2D07-6209-063436F5923B}" dt="2024-03-05T13:50:44.185" v="3"/>
              <pc2:cmMkLst xmlns:pc2="http://schemas.microsoft.com/office/powerpoint/2019/9/main/command">
                <pc:docMk/>
                <pc:sldMk cId="3834103136" sldId="259"/>
                <pc2:cmMk id="{8E1FE705-A358-40CA-90B2-FEBF08696963}"/>
              </pc2:cmMkLst>
            </pc226:cmChg>
          </p:ext>
        </pc:extLst>
      </pc:sldChg>
      <pc:sldChg chg="ord">
        <pc:chgData name="Marianne Raffaela Letizia" userId="S::maleti@sthf.no::184a0536-5f27-44a4-989c-6b9850307ed4" providerId="AD" clId="Web-{14AED950-79B2-2D07-6209-063436F5923B}" dt="2024-03-05T13:51:45.311" v="10"/>
        <pc:sldMkLst>
          <pc:docMk/>
          <pc:sldMk cId="2698424720" sldId="262"/>
        </pc:sldMkLst>
      </pc:sldChg>
      <pc:sldChg chg="modSp">
        <pc:chgData name="Marianne Raffaela Letizia" userId="S::maleti@sthf.no::184a0536-5f27-44a4-989c-6b9850307ed4" providerId="AD" clId="Web-{14AED950-79B2-2D07-6209-063436F5923B}" dt="2024-03-05T13:52:11.452" v="14" actId="20577"/>
        <pc:sldMkLst>
          <pc:docMk/>
          <pc:sldMk cId="1600068816" sldId="264"/>
        </pc:sldMkLst>
        <pc:spChg chg="mod">
          <ac:chgData name="Marianne Raffaela Letizia" userId="S::maleti@sthf.no::184a0536-5f27-44a4-989c-6b9850307ed4" providerId="AD" clId="Web-{14AED950-79B2-2D07-6209-063436F5923B}" dt="2024-03-05T13:52:11.452" v="14" actId="20577"/>
          <ac:spMkLst>
            <pc:docMk/>
            <pc:sldMk cId="1600068816" sldId="264"/>
            <ac:spMk id="3" creationId="{00000000-0000-0000-0000-000000000000}"/>
          </ac:spMkLst>
        </pc:spChg>
      </pc:sldChg>
      <pc:sldChg chg="delCm">
        <pc:chgData name="Marianne Raffaela Letizia" userId="S::maleti@sthf.no::184a0536-5f27-44a4-989c-6b9850307ed4" providerId="AD" clId="Web-{14AED950-79B2-2D07-6209-063436F5923B}" dt="2024-03-05T13:50:56.044" v="4"/>
        <pc:sldMkLst>
          <pc:docMk/>
          <pc:sldMk cId="3008232519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rianne Raffaela Letizia" userId="S::maleti@sthf.no::184a0536-5f27-44a4-989c-6b9850307ed4" providerId="AD" clId="Web-{14AED950-79B2-2D07-6209-063436F5923B}" dt="2024-03-05T13:50:56.044" v="4"/>
              <pc2:cmMkLst xmlns:pc2="http://schemas.microsoft.com/office/powerpoint/2019/9/main/command">
                <pc:docMk/>
                <pc:sldMk cId="3008232519" sldId="266"/>
                <pc2:cmMk id="{A82D4CC2-6C4A-41A0-8319-66B5555A3A37}"/>
              </pc2:cmMkLst>
            </pc226:cmChg>
          </p:ext>
        </pc:extLst>
      </pc:sldChg>
      <pc:sldChg chg="ord">
        <pc:chgData name="Marianne Raffaela Letizia" userId="S::maleti@sthf.no::184a0536-5f27-44a4-989c-6b9850307ed4" providerId="AD" clId="Web-{14AED950-79B2-2D07-6209-063436F5923B}" dt="2024-03-05T13:51:49.530" v="11"/>
        <pc:sldMkLst>
          <pc:docMk/>
          <pc:sldMk cId="228036161" sldId="270"/>
        </pc:sldMkLst>
      </pc:sldChg>
      <pc:sldChg chg="ord delCm">
        <pc:chgData name="Marianne Raffaela Letizia" userId="S::maleti@sthf.no::184a0536-5f27-44a4-989c-6b9850307ed4" providerId="AD" clId="Web-{14AED950-79B2-2D07-6209-063436F5923B}" dt="2024-03-05T13:52:29.156" v="15"/>
        <pc:sldMkLst>
          <pc:docMk/>
          <pc:sldMk cId="2846226365" sldId="27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rianne Raffaela Letizia" userId="S::maleti@sthf.no::184a0536-5f27-44a4-989c-6b9850307ed4" providerId="AD" clId="Web-{14AED950-79B2-2D07-6209-063436F5923B}" dt="2024-03-05T13:46:06.539" v="2"/>
              <pc2:cmMkLst xmlns:pc2="http://schemas.microsoft.com/office/powerpoint/2019/9/main/command">
                <pc:docMk/>
                <pc:sldMk cId="2846226365" sldId="273"/>
                <pc2:cmMk id="{34B06439-70BC-41E7-A16E-AE3D841D2D13}"/>
              </pc2:cmMkLst>
            </pc226:cmChg>
            <pc226:cmChg xmlns:pc226="http://schemas.microsoft.com/office/powerpoint/2022/06/main/command" chg="del">
              <pc226:chgData name="Marianne Raffaela Letizia" userId="S::maleti@sthf.no::184a0536-5f27-44a4-989c-6b9850307ed4" providerId="AD" clId="Web-{14AED950-79B2-2D07-6209-063436F5923B}" dt="2024-03-05T13:46:05.023" v="1"/>
              <pc2:cmMkLst xmlns:pc2="http://schemas.microsoft.com/office/powerpoint/2019/9/main/command">
                <pc:docMk/>
                <pc:sldMk cId="2846226365" sldId="273"/>
                <pc2:cmMk id="{7754066B-7453-4035-AADB-99AF078B79B0}"/>
              </pc2:cmMkLst>
            </pc226:cmChg>
            <pc226:cmChg xmlns:pc226="http://schemas.microsoft.com/office/powerpoint/2022/06/main/command" chg="del">
              <pc226:chgData name="Marianne Raffaela Letizia" userId="S::maleti@sthf.no::184a0536-5f27-44a4-989c-6b9850307ed4" providerId="AD" clId="Web-{14AED950-79B2-2D07-6209-063436F5923B}" dt="2024-03-05T13:46:01.507" v="0"/>
              <pc2:cmMkLst xmlns:pc2="http://schemas.microsoft.com/office/powerpoint/2019/9/main/command">
                <pc:docMk/>
                <pc:sldMk cId="2846226365" sldId="273"/>
                <pc2:cmMk id="{4C73089C-0D6C-43DD-AB0D-3304EC122E2E}"/>
              </pc2:cmMkLst>
            </pc226:cmChg>
          </p:ext>
        </pc:extLst>
      </pc:sldChg>
      <pc:sldChg chg="ord">
        <pc:chgData name="Marianne Raffaela Letizia" userId="S::maleti@sthf.no::184a0536-5f27-44a4-989c-6b9850307ed4" providerId="AD" clId="Web-{14AED950-79B2-2D07-6209-063436F5923B}" dt="2024-03-05T13:51:18.764" v="5"/>
        <pc:sldMkLst>
          <pc:docMk/>
          <pc:sldMk cId="3832013606" sldId="281"/>
        </pc:sldMkLst>
      </pc:sldChg>
    </pc:docChg>
  </pc:docChgLst>
  <pc:docChgLst>
    <pc:chgData name="Per Engstrand" userId="S::pereng@sthf.no::cdd43109-0520-4811-ab82-28e7756806cf" providerId="AD" clId="Web-{CC8FBFEE-720F-547F-8500-040855C92F09}"/>
    <pc:docChg chg="">
      <pc:chgData name="Per Engstrand" userId="S::pereng@sthf.no::cdd43109-0520-4811-ab82-28e7756806cf" providerId="AD" clId="Web-{CC8FBFEE-720F-547F-8500-040855C92F09}" dt="2024-02-28T12:15:54.571" v="0"/>
      <pc:docMkLst>
        <pc:docMk/>
      </pc:docMkLst>
      <pc:sldChg chg="modCm">
        <pc:chgData name="Per Engstrand" userId="S::pereng@sthf.no::cdd43109-0520-4811-ab82-28e7756806cf" providerId="AD" clId="Web-{CC8FBFEE-720F-547F-8500-040855C92F09}" dt="2024-02-28T12:15:54.571" v="0"/>
        <pc:sldMkLst>
          <pc:docMk/>
          <pc:sldMk cId="400787333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er Engstrand" userId="S::pereng@sthf.no::cdd43109-0520-4811-ab82-28e7756806cf" providerId="AD" clId="Web-{CC8FBFEE-720F-547F-8500-040855C92F09}" dt="2024-02-28T12:15:54.571" v="0"/>
              <pc2:cmMkLst xmlns:pc2="http://schemas.microsoft.com/office/powerpoint/2019/9/main/command">
                <pc:docMk/>
                <pc:sldMk cId="4007873334" sldId="268"/>
                <pc2:cmMk id="{A9436966-D3EC-44E8-B65E-356CED6A0348}"/>
              </pc2:cmMkLst>
              <pc226:cmRplyChg chg="add">
                <pc226:chgData name="Per Engstrand" userId="S::pereng@sthf.no::cdd43109-0520-4811-ab82-28e7756806cf" providerId="AD" clId="Web-{CC8FBFEE-720F-547F-8500-040855C92F09}" dt="2024-02-28T12:15:54.571" v="0"/>
                <pc2:cmRplyMkLst xmlns:pc2="http://schemas.microsoft.com/office/powerpoint/2019/9/main/command">
                  <pc:docMk/>
                  <pc:sldMk cId="4007873334" sldId="268"/>
                  <pc2:cmMk id="{A9436966-D3EC-44E8-B65E-356CED6A0348}"/>
                  <pc2:cmRplyMk id="{B3099D7E-ADFF-4D73-81F0-051F777D6EAC}"/>
                </pc2:cmRplyMkLst>
              </pc226:cmRplyChg>
            </pc226:cmChg>
          </p:ext>
        </pc:extLst>
      </pc:sldChg>
    </pc:docChg>
  </pc:docChgLst>
  <pc:docChgLst>
    <pc:chgData name="Elisabeth Johanne Hessen" userId="S::elhess@sthf.no::f0dfec5c-8e2a-4849-8a44-eedd15585123" providerId="AD" clId="Web-{E3A44F77-5969-4A6C-AE55-86A629A3159C}"/>
    <pc:docChg chg="delSld modSld">
      <pc:chgData name="Elisabeth Johanne Hessen" userId="S::elhess@sthf.no::f0dfec5c-8e2a-4849-8a44-eedd15585123" providerId="AD" clId="Web-{E3A44F77-5969-4A6C-AE55-86A629A3159C}" dt="2024-02-26T13:27:14.047" v="43" actId="20577"/>
      <pc:docMkLst>
        <pc:docMk/>
      </pc:docMkLst>
      <pc:sldChg chg="modSp">
        <pc:chgData name="Elisabeth Johanne Hessen" userId="S::elhess@sthf.no::f0dfec5c-8e2a-4849-8a44-eedd15585123" providerId="AD" clId="Web-{E3A44F77-5969-4A6C-AE55-86A629A3159C}" dt="2024-02-26T13:26:15.765" v="38" actId="20577"/>
        <pc:sldMkLst>
          <pc:docMk/>
          <pc:sldMk cId="0" sldId="256"/>
        </pc:sldMkLst>
        <pc:spChg chg="mod">
          <ac:chgData name="Elisabeth Johanne Hessen" userId="S::elhess@sthf.no::f0dfec5c-8e2a-4849-8a44-eedd15585123" providerId="AD" clId="Web-{E3A44F77-5969-4A6C-AE55-86A629A3159C}" dt="2024-02-26T13:26:15.765" v="38" actId="20577"/>
          <ac:spMkLst>
            <pc:docMk/>
            <pc:sldMk cId="0" sldId="256"/>
            <ac:spMk id="4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E3A44F77-5969-4A6C-AE55-86A629A3159C}" dt="2024-02-26T13:27:14.047" v="43" actId="20577"/>
        <pc:sldMkLst>
          <pc:docMk/>
          <pc:sldMk cId="3834103136" sldId="259"/>
        </pc:sldMkLst>
        <pc:spChg chg="mod">
          <ac:chgData name="Elisabeth Johanne Hessen" userId="S::elhess@sthf.no::f0dfec5c-8e2a-4849-8a44-eedd15585123" providerId="AD" clId="Web-{E3A44F77-5969-4A6C-AE55-86A629A3159C}" dt="2024-02-26T13:27:14.047" v="43" actId="20577"/>
          <ac:spMkLst>
            <pc:docMk/>
            <pc:sldMk cId="3834103136" sldId="259"/>
            <ac:spMk id="2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E3A44F77-5969-4A6C-AE55-86A629A3159C}" dt="2024-02-26T13:22:42.651" v="4" actId="1076"/>
        <pc:sldMkLst>
          <pc:docMk/>
          <pc:sldMk cId="4219353652" sldId="261"/>
        </pc:sldMkLst>
        <pc:spChg chg="mod">
          <ac:chgData name="Elisabeth Johanne Hessen" userId="S::elhess@sthf.no::f0dfec5c-8e2a-4849-8a44-eedd15585123" providerId="AD" clId="Web-{E3A44F77-5969-4A6C-AE55-86A629A3159C}" dt="2024-02-26T13:22:38.604" v="3" actId="1076"/>
          <ac:spMkLst>
            <pc:docMk/>
            <pc:sldMk cId="4219353652" sldId="261"/>
            <ac:spMk id="2" creationId="{00000000-0000-0000-0000-000000000000}"/>
          </ac:spMkLst>
        </pc:spChg>
        <pc:spChg chg="mod">
          <ac:chgData name="Elisabeth Johanne Hessen" userId="S::elhess@sthf.no::f0dfec5c-8e2a-4849-8a44-eedd15585123" providerId="AD" clId="Web-{E3A44F77-5969-4A6C-AE55-86A629A3159C}" dt="2024-02-26T13:22:42.651" v="4" actId="1076"/>
          <ac:spMkLst>
            <pc:docMk/>
            <pc:sldMk cId="4219353652" sldId="261"/>
            <ac:spMk id="3" creationId="{00000000-0000-0000-0000-000000000000}"/>
          </ac:spMkLst>
        </pc:spChg>
      </pc:sldChg>
      <pc:sldChg chg="modSp">
        <pc:chgData name="Elisabeth Johanne Hessen" userId="S::elhess@sthf.no::f0dfec5c-8e2a-4849-8a44-eedd15585123" providerId="AD" clId="Web-{E3A44F77-5969-4A6C-AE55-86A629A3159C}" dt="2024-02-26T13:23:32.918" v="16" actId="1076"/>
        <pc:sldMkLst>
          <pc:docMk/>
          <pc:sldMk cId="2698424720" sldId="262"/>
        </pc:sldMkLst>
        <pc:spChg chg="mod">
          <ac:chgData name="Elisabeth Johanne Hessen" userId="S::elhess@sthf.no::f0dfec5c-8e2a-4849-8a44-eedd15585123" providerId="AD" clId="Web-{E3A44F77-5969-4A6C-AE55-86A629A3159C}" dt="2024-02-26T13:23:29.558" v="15" actId="1076"/>
          <ac:spMkLst>
            <pc:docMk/>
            <pc:sldMk cId="2698424720" sldId="262"/>
            <ac:spMk id="2" creationId="{00000000-0000-0000-0000-000000000000}"/>
          </ac:spMkLst>
        </pc:spChg>
        <pc:graphicFrameChg chg="mod modGraphic">
          <ac:chgData name="Elisabeth Johanne Hessen" userId="S::elhess@sthf.no::f0dfec5c-8e2a-4849-8a44-eedd15585123" providerId="AD" clId="Web-{E3A44F77-5969-4A6C-AE55-86A629A3159C}" dt="2024-02-26T13:23:32.918" v="16" actId="1076"/>
          <ac:graphicFrameMkLst>
            <pc:docMk/>
            <pc:sldMk cId="2698424720" sldId="262"/>
            <ac:graphicFrameMk id="5" creationId="{00000000-0000-0000-0000-000000000000}"/>
          </ac:graphicFrameMkLst>
        </pc:graphicFrameChg>
      </pc:sldChg>
      <pc:sldChg chg="modSp">
        <pc:chgData name="Elisabeth Johanne Hessen" userId="S::elhess@sthf.no::f0dfec5c-8e2a-4849-8a44-eedd15585123" providerId="AD" clId="Web-{E3A44F77-5969-4A6C-AE55-86A629A3159C}" dt="2024-02-26T13:24:06.543" v="18" actId="20577"/>
        <pc:sldMkLst>
          <pc:docMk/>
          <pc:sldMk cId="2538517779" sldId="267"/>
        </pc:sldMkLst>
        <pc:spChg chg="mod">
          <ac:chgData name="Elisabeth Johanne Hessen" userId="S::elhess@sthf.no::f0dfec5c-8e2a-4849-8a44-eedd15585123" providerId="AD" clId="Web-{E3A44F77-5969-4A6C-AE55-86A629A3159C}" dt="2024-02-26T13:24:06.543" v="18" actId="20577"/>
          <ac:spMkLst>
            <pc:docMk/>
            <pc:sldMk cId="2538517779" sldId="267"/>
            <ac:spMk id="2" creationId="{00000000-0000-0000-0000-000000000000}"/>
          </ac:spMkLst>
        </pc:spChg>
      </pc:sldChg>
      <pc:sldChg chg="del mod modShow">
        <pc:chgData name="Elisabeth Johanne Hessen" userId="S::elhess@sthf.no::f0dfec5c-8e2a-4849-8a44-eedd15585123" providerId="AD" clId="Web-{E3A44F77-5969-4A6C-AE55-86A629A3159C}" dt="2024-02-26T13:25:03.263" v="20"/>
        <pc:sldMkLst>
          <pc:docMk/>
          <pc:sldMk cId="185009419" sldId="269"/>
        </pc:sldMkLst>
      </pc:sldChg>
    </pc:docChg>
  </pc:docChgLst>
  <pc:docChgLst>
    <pc:chgData name="Per Engstrand" userId="S::pereng@sthf.no::cdd43109-0520-4811-ab82-28e7756806cf" providerId="AD" clId="Web-{34C1D8EA-C298-1CB3-5836-A43284BE6482}"/>
    <pc:docChg chg="">
      <pc:chgData name="Per Engstrand" userId="S::pereng@sthf.no::cdd43109-0520-4811-ab82-28e7756806cf" providerId="AD" clId="Web-{34C1D8EA-C298-1CB3-5836-A43284BE6482}" dt="2024-02-28T12:25:07.195" v="1"/>
      <pc:docMkLst>
        <pc:docMk/>
      </pc:docMkLst>
      <pc:sldChg chg="modCm">
        <pc:chgData name="Per Engstrand" userId="S::pereng@sthf.no::cdd43109-0520-4811-ab82-28e7756806cf" providerId="AD" clId="Web-{34C1D8EA-C298-1CB3-5836-A43284BE6482}" dt="2024-02-28T12:25:07.195" v="1"/>
        <pc:sldMkLst>
          <pc:docMk/>
          <pc:sldMk cId="4219353652" sldId="26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Per Engstrand" userId="S::pereng@sthf.no::cdd43109-0520-4811-ab82-28e7756806cf" providerId="AD" clId="Web-{34C1D8EA-C298-1CB3-5836-A43284BE6482}" dt="2024-02-28T12:22:22.020" v="0"/>
              <pc2:cmMkLst xmlns:pc2="http://schemas.microsoft.com/office/powerpoint/2019/9/main/command">
                <pc:docMk/>
                <pc:sldMk cId="4219353652" sldId="261"/>
                <pc2:cmMk id="{FE2BDF5C-223B-43E4-89C7-67D56B70E008}"/>
              </pc2:cmMkLst>
              <pc226:cmRplyChg chg="add">
                <pc226:chgData name="Per Engstrand" userId="S::pereng@sthf.no::cdd43109-0520-4811-ab82-28e7756806cf" providerId="AD" clId="Web-{34C1D8EA-C298-1CB3-5836-A43284BE6482}" dt="2024-02-28T12:22:22.020" v="0"/>
                <pc2:cmRplyMkLst xmlns:pc2="http://schemas.microsoft.com/office/powerpoint/2019/9/main/command">
                  <pc:docMk/>
                  <pc:sldMk cId="4219353652" sldId="261"/>
                  <pc2:cmMk id="{FE2BDF5C-223B-43E4-89C7-67D56B70E008}"/>
                  <pc2:cmRplyMk id="{9B6128B0-6660-4CF3-BA0C-E4B8CD7E30DD}"/>
                </pc2:cmRplyMkLst>
              </pc226:cmRplyChg>
            </pc226:cmChg>
            <pc226:cmChg xmlns:pc226="http://schemas.microsoft.com/office/powerpoint/2022/06/main/command" chg="">
              <pc226:chgData name="Per Engstrand" userId="S::pereng@sthf.no::cdd43109-0520-4811-ab82-28e7756806cf" providerId="AD" clId="Web-{34C1D8EA-C298-1CB3-5836-A43284BE6482}" dt="2024-02-28T12:25:07.195" v="1"/>
              <pc2:cmMkLst xmlns:pc2="http://schemas.microsoft.com/office/powerpoint/2019/9/main/command">
                <pc:docMk/>
                <pc:sldMk cId="4219353652" sldId="261"/>
                <pc2:cmMk id="{B1E8F678-B856-4900-B0D3-2B07859D31A4}"/>
              </pc2:cmMkLst>
              <pc226:cmRplyChg chg="add">
                <pc226:chgData name="Per Engstrand" userId="S::pereng@sthf.no::cdd43109-0520-4811-ab82-28e7756806cf" providerId="AD" clId="Web-{34C1D8EA-C298-1CB3-5836-A43284BE6482}" dt="2024-02-28T12:25:07.195" v="1"/>
                <pc2:cmRplyMkLst xmlns:pc2="http://schemas.microsoft.com/office/powerpoint/2019/9/main/command">
                  <pc:docMk/>
                  <pc:sldMk cId="4219353652" sldId="261"/>
                  <pc2:cmMk id="{B1E8F678-B856-4900-B0D3-2B07859D31A4}"/>
                  <pc2:cmRplyMk id="{BEBC059F-3CE7-4DD5-B833-1C351AD00280}"/>
                </pc2:cmRplyMkLst>
              </pc226:cmRplyChg>
            </pc226:cmChg>
          </p:ext>
        </pc:extLst>
      </pc:sldChg>
    </pc:docChg>
  </pc:docChgLst>
</pc:chgInfo>
</file>

<file path=ppt/comments/modernComment_10C_EEE34B3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9436966-D3EC-44E8-B65E-356CED6A0348}" authorId="{A8800189-3920-CEDA-35E7-03379A1B2F01}" created="2024-02-28T09:45:13">
    <pc:sldMkLst xmlns:pc="http://schemas.microsoft.com/office/powerpoint/2013/main/command">
      <pc:docMk/>
      <pc:sldMk cId="4007873334" sldId="268"/>
    </pc:sldMkLst>
    <p188:replyLst>
      <p188:reply id="{B3099D7E-ADFF-4D73-81F0-051F777D6EAC}" authorId="{C36C56EB-16C8-65D8-3D2F-0FCDF89BA591}" created="2024-02-28T12:15:54.571">
        <p188:txBody>
          <a:bodyPr/>
          <a:lstStyle/>
          <a:p>
            <a:r>
              <a:rPr lang="en-US"/>
              <a:t>ok</a:t>
            </a:r>
          </a:p>
        </p188:txBody>
      </p188:reply>
    </p188:replyLst>
    <p188:txBody>
      <a:bodyPr/>
      <a:lstStyle/>
      <a:p>
        <a:r>
          <a:rPr lang="en-US"/>
          <a:t>Flott med tabelloppsett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sds-idfed-sso.sykehuspartner.no/pf/adapter2adapter.ping?IdpAdapterId=SIKTADIWA&amp;SpSessionAuthnAdapterId=SPDFSKval&amp;TargetResource=https://kvalsys.sykehuspartner.no/%23/documents/7087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A95790-A7F2-4751-B6D9-4DE1047A859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B04E267-0B60-4378-A769-6B7D13C59344}">
      <dgm:prSet phldrT="[Teks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>
              <a:solidFill>
                <a:schemeClr val="accent1"/>
              </a:solidFill>
            </a:rPr>
            <a:t>.</a:t>
          </a:r>
        </a:p>
      </dgm:t>
    </dgm:pt>
    <dgm:pt modelId="{624AF764-C187-4FC2-B9A8-C0072BA3CF05}" type="parTrans" cxnId="{935886AB-67A7-4546-817B-6E0774AE71D0}">
      <dgm:prSet/>
      <dgm:spPr/>
      <dgm:t>
        <a:bodyPr/>
        <a:lstStyle/>
        <a:p>
          <a:endParaRPr lang="nb-NO" sz="1200"/>
        </a:p>
      </dgm:t>
    </dgm:pt>
    <dgm:pt modelId="{FBD8CD06-A4E3-4CDB-AB58-169B64E612A6}" type="sibTrans" cxnId="{935886AB-67A7-4546-817B-6E0774AE71D0}">
      <dgm:prSet/>
      <dgm:spPr/>
      <dgm:t>
        <a:bodyPr/>
        <a:lstStyle/>
        <a:p>
          <a:endParaRPr lang="nb-NO" sz="1200"/>
        </a:p>
      </dgm:t>
    </dgm:pt>
    <dgm:pt modelId="{68FE62F8-0040-432C-B1DA-7820993775A6}">
      <dgm:prSet phldrT="[Tekst]"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>
              <a:solidFill>
                <a:schemeClr val="accent1"/>
              </a:solidFill>
            </a:rPr>
            <a:t>.</a:t>
          </a:r>
        </a:p>
      </dgm:t>
    </dgm:pt>
    <dgm:pt modelId="{43EC8CE6-78EE-4166-970E-B8AE8ABF0605}" type="parTrans" cxnId="{AB6E5D23-DE23-4375-AAC2-1204AB5A851D}">
      <dgm:prSet/>
      <dgm:spPr/>
      <dgm:t>
        <a:bodyPr/>
        <a:lstStyle/>
        <a:p>
          <a:endParaRPr lang="nb-NO" sz="1200"/>
        </a:p>
      </dgm:t>
    </dgm:pt>
    <dgm:pt modelId="{4AA0E878-522B-4C3D-86DA-7BFDAC6FFE6B}" type="sibTrans" cxnId="{AB6E5D23-DE23-4375-AAC2-1204AB5A851D}">
      <dgm:prSet/>
      <dgm:spPr/>
      <dgm:t>
        <a:bodyPr/>
        <a:lstStyle/>
        <a:p>
          <a:endParaRPr lang="nb-NO" sz="1200"/>
        </a:p>
      </dgm:t>
    </dgm:pt>
    <dgm:pt modelId="{B4881906-3D65-4920-A9F4-4257D56DCC66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nb-NO" sz="1200"/>
        </a:p>
      </dgm:t>
    </dgm:pt>
    <dgm:pt modelId="{3030D909-A305-456F-9C46-5D03CD346D78}" type="parTrans" cxnId="{5C9E0EA2-92EE-47C1-B109-AABEE70EBCCE}">
      <dgm:prSet/>
      <dgm:spPr/>
      <dgm:t>
        <a:bodyPr/>
        <a:lstStyle/>
        <a:p>
          <a:endParaRPr lang="nb-NO" sz="1200"/>
        </a:p>
      </dgm:t>
    </dgm:pt>
    <dgm:pt modelId="{1E058A13-3D5A-4036-8307-D433AF7CC05C}" type="sibTrans" cxnId="{5C9E0EA2-92EE-47C1-B109-AABEE70EBCCE}">
      <dgm:prSet/>
      <dgm:spPr/>
      <dgm:t>
        <a:bodyPr/>
        <a:lstStyle/>
        <a:p>
          <a:endParaRPr lang="nb-NO" sz="1200"/>
        </a:p>
      </dgm:t>
    </dgm:pt>
    <dgm:pt modelId="{3B8D9CDB-4807-493D-B2C4-8C7DB99E8DA5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nb-NO" sz="1200"/>
        </a:p>
      </dgm:t>
    </dgm:pt>
    <dgm:pt modelId="{F60C54B9-DC79-49AB-AA9B-B5B6A7329E5E}" type="parTrans" cxnId="{9933414C-704F-43A4-90CF-46044DD06F9C}">
      <dgm:prSet/>
      <dgm:spPr/>
      <dgm:t>
        <a:bodyPr/>
        <a:lstStyle/>
        <a:p>
          <a:endParaRPr lang="nb-NO" sz="1200"/>
        </a:p>
      </dgm:t>
    </dgm:pt>
    <dgm:pt modelId="{627F966F-6189-4B2B-9404-8B1040AD4C6A}" type="sibTrans" cxnId="{9933414C-704F-43A4-90CF-46044DD06F9C}">
      <dgm:prSet/>
      <dgm:spPr/>
      <dgm:t>
        <a:bodyPr/>
        <a:lstStyle/>
        <a:p>
          <a:endParaRPr lang="nb-NO" sz="1200"/>
        </a:p>
      </dgm:t>
    </dgm:pt>
    <dgm:pt modelId="{05AA0711-32A9-45E9-960A-BB16EDA949CA}">
      <dgm:prSet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/>
            <a:t>Felles hendelsesanalyse gjennomføres i tråd med Retningslinje 10 A Samhandling felles hendelsesanalyser</a:t>
          </a:r>
        </a:p>
      </dgm:t>
    </dgm:pt>
    <dgm:pt modelId="{C5CCDCFA-E566-4E11-8949-758929CCD26C}" type="parTrans" cxnId="{E716BBDA-2024-43E2-B42D-4B41A22A2DC9}">
      <dgm:prSet/>
      <dgm:spPr/>
      <dgm:t>
        <a:bodyPr/>
        <a:lstStyle/>
        <a:p>
          <a:endParaRPr lang="nb-NO" sz="1200"/>
        </a:p>
      </dgm:t>
    </dgm:pt>
    <dgm:pt modelId="{BCE632AA-E616-4BB8-9308-EFB707B18F0F}" type="sibTrans" cxnId="{E716BBDA-2024-43E2-B42D-4B41A22A2DC9}">
      <dgm:prSet/>
      <dgm:spPr/>
      <dgm:t>
        <a:bodyPr/>
        <a:lstStyle/>
        <a:p>
          <a:endParaRPr lang="nb-NO" sz="1200"/>
        </a:p>
      </dgm:t>
    </dgm:pt>
    <dgm:pt modelId="{EAC4E4C3-2B81-4F7A-9CFC-72C185660A33}">
      <dgm:prSet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/>
            <a:t>Rapport Hendelsesanalyse med tiltaksplan overleveres oppdragiverne og følges opp i relevante </a:t>
          </a:r>
          <a:r>
            <a:rPr lang="nb-NO" sz="1200" dirty="0">
              <a:latin typeface="+mn-lt"/>
            </a:rPr>
            <a:t>kvalitetsmøter/ledermøter i kommunen </a:t>
          </a:r>
          <a:r>
            <a:rPr lang="nb-NO" sz="1200" dirty="0"/>
            <a:t>og i sykehusets Kvalitets- og pasientsikkerhetsutvalg (KPU)</a:t>
          </a:r>
        </a:p>
      </dgm:t>
    </dgm:pt>
    <dgm:pt modelId="{C79E4FA4-AE10-45E6-BD40-456E81F8A636}" type="parTrans" cxnId="{C4219059-BF9E-4E44-8E78-3E7B346D4B03}">
      <dgm:prSet/>
      <dgm:spPr/>
      <dgm:t>
        <a:bodyPr/>
        <a:lstStyle/>
        <a:p>
          <a:endParaRPr lang="nb-NO" sz="1200"/>
        </a:p>
      </dgm:t>
    </dgm:pt>
    <dgm:pt modelId="{B8830612-CDE0-4DAD-B7D3-0DBA728751A4}" type="sibTrans" cxnId="{C4219059-BF9E-4E44-8E78-3E7B346D4B03}">
      <dgm:prSet/>
      <dgm:spPr/>
      <dgm:t>
        <a:bodyPr/>
        <a:lstStyle/>
        <a:p>
          <a:endParaRPr lang="nb-NO" sz="1200"/>
        </a:p>
      </dgm:t>
    </dgm:pt>
    <dgm:pt modelId="{C2519C3B-7A89-4F85-AFC5-38BB2751EB95}">
      <dgm:prSet phldrT="[Tekst]"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nb-NO" sz="1200" dirty="0"/>
            <a:t>Alvorlig hendelse med dødsfall eller svært alvorlig skade på pasient, ansatt eller informasjonssikkerhet.</a:t>
          </a:r>
          <a:r>
            <a:rPr lang="nb-NO" sz="1200" dirty="0">
              <a:latin typeface="Lucida Sans Unicode"/>
            </a:rPr>
            <a:t> </a:t>
          </a:r>
          <a:endParaRPr lang="nb-NO" sz="1200" dirty="0"/>
        </a:p>
      </dgm:t>
    </dgm:pt>
    <dgm:pt modelId="{2CD2C025-1E32-4888-8411-7D90E40DFAE1}" type="parTrans" cxnId="{E84C2165-FD01-4D07-81C6-60C01577AE00}">
      <dgm:prSet/>
      <dgm:spPr/>
      <dgm:t>
        <a:bodyPr/>
        <a:lstStyle/>
        <a:p>
          <a:endParaRPr lang="nb-NO" sz="1200"/>
        </a:p>
      </dgm:t>
    </dgm:pt>
    <dgm:pt modelId="{8554F8CA-6F64-4513-8638-824360F503B2}" type="sibTrans" cxnId="{E84C2165-FD01-4D07-81C6-60C01577AE00}">
      <dgm:prSet/>
      <dgm:spPr/>
      <dgm:t>
        <a:bodyPr/>
        <a:lstStyle/>
        <a:p>
          <a:endParaRPr lang="nb-NO" sz="1200"/>
        </a:p>
      </dgm:t>
    </dgm:pt>
    <dgm:pt modelId="{E466ABAD-4DF4-47DD-8B98-61582ABBA04A}">
      <dgm:prSet custT="1"/>
      <dgm:spPr>
        <a:solidFill>
          <a:schemeClr val="accent3">
            <a:lumMod val="60000"/>
            <a:lumOff val="40000"/>
          </a:schemeClr>
        </a:solidFill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endParaRPr lang="nb-NO" sz="1200"/>
        </a:p>
      </dgm:t>
    </dgm:pt>
    <dgm:pt modelId="{6A610332-8038-446D-A2B8-85D7A33CBAB4}" type="parTrans" cxnId="{99605104-20E3-4B39-AB42-850E916F6951}">
      <dgm:prSet/>
      <dgm:spPr/>
      <dgm:t>
        <a:bodyPr/>
        <a:lstStyle/>
        <a:p>
          <a:endParaRPr lang="nb-NO" sz="1200"/>
        </a:p>
      </dgm:t>
    </dgm:pt>
    <dgm:pt modelId="{3654F161-C9E2-4B49-BD8B-AC5281B3EBCF}" type="sibTrans" cxnId="{99605104-20E3-4B39-AB42-850E916F6951}">
      <dgm:prSet/>
      <dgm:spPr/>
      <dgm:t>
        <a:bodyPr/>
        <a:lstStyle/>
        <a:p>
          <a:endParaRPr lang="nb-NO" sz="1200"/>
        </a:p>
      </dgm:t>
    </dgm:pt>
    <dgm:pt modelId="{D85EAAF3-31EE-4832-91C2-B4C6179FDEFF}">
      <dgm:prSet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/>
            <a:t>Oppdragsgiverne sikrer hver for seg og i fellesskap at tiltakene er iverksatt og har hatt effekt</a:t>
          </a:r>
        </a:p>
      </dgm:t>
    </dgm:pt>
    <dgm:pt modelId="{90904E83-486A-4517-8180-1EE91C15BBEF}" type="parTrans" cxnId="{1458BAFF-3297-4288-AFE3-2883E58FA2B2}">
      <dgm:prSet/>
      <dgm:spPr/>
      <dgm:t>
        <a:bodyPr/>
        <a:lstStyle/>
        <a:p>
          <a:endParaRPr lang="nb-NO" sz="1200"/>
        </a:p>
      </dgm:t>
    </dgm:pt>
    <dgm:pt modelId="{89A4D4E0-D669-4E80-B1A2-CA9C042E620E}" type="sibTrans" cxnId="{1458BAFF-3297-4288-AFE3-2883E58FA2B2}">
      <dgm:prSet/>
      <dgm:spPr/>
      <dgm:t>
        <a:bodyPr/>
        <a:lstStyle/>
        <a:p>
          <a:endParaRPr lang="nb-NO" sz="1200"/>
        </a:p>
      </dgm:t>
    </dgm:pt>
    <dgm:pt modelId="{1703DEDA-A095-4B5E-B22F-9E2800E58940}">
      <dgm:prSet phldrT="[Tekst]" custT="1"/>
      <dgm:spPr>
        <a:ln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nb-NO" sz="1200" dirty="0"/>
            <a:t>Melding på </a:t>
          </a:r>
          <a:r>
            <a:rPr lang="nb-NO" sz="1200" dirty="0">
              <a:solidFill>
                <a:srgbClr val="0070C0"/>
              </a:solidFill>
            </a:rPr>
            <a:t>www.melde.no</a:t>
          </a:r>
          <a:r>
            <a:rPr lang="nb-NO" sz="1200" dirty="0"/>
            <a:t> til Statens helsetilsyn og </a:t>
          </a:r>
          <a:r>
            <a:rPr lang="nb-NO" sz="1200" dirty="0" err="1"/>
            <a:t>Ukom</a:t>
          </a:r>
          <a:r>
            <a:rPr lang="nb-NO" sz="1200" dirty="0"/>
            <a:t> (§ 3-3a/§ 12-3a), Arbeidstilsynet, Datatilsynet eller andre tilsyn. Meldeplikt om unaturlig dødsfall til politiet på telefon 02 800 </a:t>
          </a:r>
          <a:endParaRPr lang="nb-NO" sz="1200" dirty="0">
            <a:solidFill>
              <a:srgbClr val="0070C0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tgtFrame="_blank"/>
          </dgm14:cNvPr>
        </a:ext>
      </dgm:extLst>
    </dgm:pt>
    <dgm:pt modelId="{19D54085-D59A-4AA6-9CB5-8EF733B01C26}" type="parTrans" cxnId="{0B44A457-003B-4E56-BE8F-E594DB83FB82}">
      <dgm:prSet/>
      <dgm:spPr/>
      <dgm:t>
        <a:bodyPr/>
        <a:lstStyle/>
        <a:p>
          <a:endParaRPr lang="nb-NO" sz="1200"/>
        </a:p>
      </dgm:t>
    </dgm:pt>
    <dgm:pt modelId="{B8C7CAE2-EFF3-4ED9-AB1C-1BA8B0C0F32C}" type="sibTrans" cxnId="{0B44A457-003B-4E56-BE8F-E594DB83FB82}">
      <dgm:prSet/>
      <dgm:spPr/>
      <dgm:t>
        <a:bodyPr/>
        <a:lstStyle/>
        <a:p>
          <a:endParaRPr lang="nb-NO" sz="1200"/>
        </a:p>
      </dgm:t>
    </dgm:pt>
    <dgm:pt modelId="{28D35B1A-E405-433F-8384-ACFC246FA237}" type="pres">
      <dgm:prSet presAssocID="{C8A95790-A7F2-4751-B6D9-4DE1047A85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0D1DC8C7-0CAC-4F9F-AB62-209D1A5855ED}" type="pres">
      <dgm:prSet presAssocID="{0B04E267-0B60-4378-A769-6B7D13C59344}" presName="composite" presStyleCnt="0"/>
      <dgm:spPr/>
    </dgm:pt>
    <dgm:pt modelId="{7908B7F4-C05D-4C3D-B646-5CC8C42E503B}" type="pres">
      <dgm:prSet presAssocID="{0B04E267-0B60-4378-A769-6B7D13C59344}" presName="parentText" presStyleLbl="alignNode1" presStyleIdx="0" presStyleCnt="5" custLinFactNeighborX="10008" custLinFactNeighborY="-59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EAA6032-D19F-4BC8-8E54-F698F85071C0}" type="pres">
      <dgm:prSet presAssocID="{0B04E267-0B60-4378-A769-6B7D13C59344}" presName="descendantText" presStyleLbl="alignAcc1" presStyleIdx="0" presStyleCnt="5" custScaleX="96717" custScaleY="96751" custLinFactNeighborX="-295" custLinFactNeighborY="744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BF6C799-4042-48A2-B36F-04C12CA8F8F4}" type="pres">
      <dgm:prSet presAssocID="{FBD8CD06-A4E3-4CDB-AB58-169B64E612A6}" presName="sp" presStyleCnt="0"/>
      <dgm:spPr/>
    </dgm:pt>
    <dgm:pt modelId="{4D0F9714-969A-4209-8E25-DA8BAB74878B}" type="pres">
      <dgm:prSet presAssocID="{68FE62F8-0040-432C-B1DA-7820993775A6}" presName="composite" presStyleCnt="0"/>
      <dgm:spPr/>
    </dgm:pt>
    <dgm:pt modelId="{504BA8E6-125E-4A04-8390-E87D596C0994}" type="pres">
      <dgm:prSet presAssocID="{68FE62F8-0040-432C-B1DA-7820993775A6}" presName="parentText" presStyleLbl="alignNode1" presStyleIdx="1" presStyleCnt="5" custLinFactNeighborX="111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EE1EF5B-95C5-4EBC-A2E2-8C9D63AC49F4}" type="pres">
      <dgm:prSet presAssocID="{68FE62F8-0040-432C-B1DA-7820993775A6}" presName="descendantText" presStyleLbl="alignAcc1" presStyleIdx="1" presStyleCnt="5" custScaleX="96192" custLinFactNeighborX="-17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B4CFE1B-092D-40A0-974D-D09993555E2F}" type="pres">
      <dgm:prSet presAssocID="{4AA0E878-522B-4C3D-86DA-7BFDAC6FFE6B}" presName="sp" presStyleCnt="0"/>
      <dgm:spPr/>
    </dgm:pt>
    <dgm:pt modelId="{4FA5D7D1-C26C-432D-973D-CABE9B7B39D1}" type="pres">
      <dgm:prSet presAssocID="{B4881906-3D65-4920-A9F4-4257D56DCC66}" presName="composite" presStyleCnt="0"/>
      <dgm:spPr/>
    </dgm:pt>
    <dgm:pt modelId="{5983CCB1-810D-4B0F-A63C-F474F3E56FF9}" type="pres">
      <dgm:prSet presAssocID="{B4881906-3D65-4920-A9F4-4257D56DCC66}" presName="parentText" presStyleLbl="alignNode1" presStyleIdx="2" presStyleCnt="5" custLinFactNeighborX="111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9E31B56-19ED-43EB-BAE8-8C122CF24646}" type="pres">
      <dgm:prSet presAssocID="{B4881906-3D65-4920-A9F4-4257D56DCC66}" presName="descendantText" presStyleLbl="alignAcc1" presStyleIdx="2" presStyleCnt="5" custScaleX="96840" custScaleY="90586" custLinFactNeighborX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19A397E-7862-49F8-B7A1-E2F8605A8588}" type="pres">
      <dgm:prSet presAssocID="{1E058A13-3D5A-4036-8307-D433AF7CC05C}" presName="sp" presStyleCnt="0"/>
      <dgm:spPr/>
    </dgm:pt>
    <dgm:pt modelId="{25D232C2-6F74-4A44-AAA2-EA96470A0CDB}" type="pres">
      <dgm:prSet presAssocID="{3B8D9CDB-4807-493D-B2C4-8C7DB99E8DA5}" presName="composite" presStyleCnt="0"/>
      <dgm:spPr/>
    </dgm:pt>
    <dgm:pt modelId="{43B08330-C28D-471E-87E4-6840EE279599}" type="pres">
      <dgm:prSet presAssocID="{3B8D9CDB-4807-493D-B2C4-8C7DB99E8DA5}" presName="parentText" presStyleLbl="alignNode1" presStyleIdx="3" presStyleCnt="5" custLinFactNeighborX="111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8B07E7B-D953-49D3-AF3E-649EC36C16AB}" type="pres">
      <dgm:prSet presAssocID="{3B8D9CDB-4807-493D-B2C4-8C7DB99E8DA5}" presName="descendantText" presStyleLbl="alignAcc1" presStyleIdx="3" presStyleCnt="5" custScaleX="96840" custLinFactNeighborX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006601A-BF37-4659-8330-EB0229A42EAB}" type="pres">
      <dgm:prSet presAssocID="{627F966F-6189-4B2B-9404-8B1040AD4C6A}" presName="sp" presStyleCnt="0"/>
      <dgm:spPr/>
    </dgm:pt>
    <dgm:pt modelId="{F7AD6F5F-2292-4C5B-AA79-4D3CA391970A}" type="pres">
      <dgm:prSet presAssocID="{E466ABAD-4DF4-47DD-8B98-61582ABBA04A}" presName="composite" presStyleCnt="0"/>
      <dgm:spPr/>
    </dgm:pt>
    <dgm:pt modelId="{B026B8DB-BCB2-496C-BDBC-57EC74A2779E}" type="pres">
      <dgm:prSet presAssocID="{E466ABAD-4DF4-47DD-8B98-61582ABBA04A}" presName="parentText" presStyleLbl="alignNode1" presStyleIdx="4" presStyleCnt="5" custLinFactNeighborX="11186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EDBB4F5-493A-4744-A036-2EE34F3D6A24}" type="pres">
      <dgm:prSet presAssocID="{E466ABAD-4DF4-47DD-8B98-61582ABBA04A}" presName="descendantText" presStyleLbl="alignAcc1" presStyleIdx="4" presStyleCnt="5" custScaleX="96832" custLinFactNeighborX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9933414C-704F-43A4-90CF-46044DD06F9C}" srcId="{C8A95790-A7F2-4751-B6D9-4DE1047A859C}" destId="{3B8D9CDB-4807-493D-B2C4-8C7DB99E8DA5}" srcOrd="3" destOrd="0" parTransId="{F60C54B9-DC79-49AB-AA9B-B5B6A7329E5E}" sibTransId="{627F966F-6189-4B2B-9404-8B1040AD4C6A}"/>
    <dgm:cxn modelId="{72FA6621-B426-44A2-AA78-593D04DDFB8D}" type="presOf" srcId="{E466ABAD-4DF4-47DD-8B98-61582ABBA04A}" destId="{B026B8DB-BCB2-496C-BDBC-57EC74A2779E}" srcOrd="0" destOrd="0" presId="urn:microsoft.com/office/officeart/2005/8/layout/chevron2"/>
    <dgm:cxn modelId="{B97879D7-B077-4005-9126-68B2328CB920}" type="presOf" srcId="{C2519C3B-7A89-4F85-AFC5-38BB2751EB95}" destId="{9EAA6032-D19F-4BC8-8E54-F698F85071C0}" srcOrd="0" destOrd="0" presId="urn:microsoft.com/office/officeart/2005/8/layout/chevron2"/>
    <dgm:cxn modelId="{8AC75B9A-AD5A-44A7-9307-B48AE4ACA5DF}" type="presOf" srcId="{B4881906-3D65-4920-A9F4-4257D56DCC66}" destId="{5983CCB1-810D-4B0F-A63C-F474F3E56FF9}" srcOrd="0" destOrd="0" presId="urn:microsoft.com/office/officeart/2005/8/layout/chevron2"/>
    <dgm:cxn modelId="{0B0BA2A4-A2F0-491F-98EC-230BB5901794}" type="presOf" srcId="{1703DEDA-A095-4B5E-B22F-9E2800E58940}" destId="{DEE1EF5B-95C5-4EBC-A2E2-8C9D63AC49F4}" srcOrd="0" destOrd="0" presId="urn:microsoft.com/office/officeart/2005/8/layout/chevron2"/>
    <dgm:cxn modelId="{E716BBDA-2024-43E2-B42D-4B41A22A2DC9}" srcId="{B4881906-3D65-4920-A9F4-4257D56DCC66}" destId="{05AA0711-32A9-45E9-960A-BB16EDA949CA}" srcOrd="0" destOrd="0" parTransId="{C5CCDCFA-E566-4E11-8949-758929CCD26C}" sibTransId="{BCE632AA-E616-4BB8-9308-EFB707B18F0F}"/>
    <dgm:cxn modelId="{8DF5DCB6-86FC-446E-BBC0-E9E8125185A2}" type="presOf" srcId="{0B04E267-0B60-4378-A769-6B7D13C59344}" destId="{7908B7F4-C05D-4C3D-B646-5CC8C42E503B}" srcOrd="0" destOrd="0" presId="urn:microsoft.com/office/officeart/2005/8/layout/chevron2"/>
    <dgm:cxn modelId="{935886AB-67A7-4546-817B-6E0774AE71D0}" srcId="{C8A95790-A7F2-4751-B6D9-4DE1047A859C}" destId="{0B04E267-0B60-4378-A769-6B7D13C59344}" srcOrd="0" destOrd="0" parTransId="{624AF764-C187-4FC2-B9A8-C0072BA3CF05}" sibTransId="{FBD8CD06-A4E3-4CDB-AB58-169B64E612A6}"/>
    <dgm:cxn modelId="{DD863F60-8195-400A-8B33-3D131E0E4741}" type="presOf" srcId="{68FE62F8-0040-432C-B1DA-7820993775A6}" destId="{504BA8E6-125E-4A04-8390-E87D596C0994}" srcOrd="0" destOrd="0" presId="urn:microsoft.com/office/officeart/2005/8/layout/chevron2"/>
    <dgm:cxn modelId="{CB60670C-EEB0-4EDF-9AAA-09C63B5E4017}" type="presOf" srcId="{D85EAAF3-31EE-4832-91C2-B4C6179FDEFF}" destId="{BEDBB4F5-493A-4744-A036-2EE34F3D6A24}" srcOrd="0" destOrd="0" presId="urn:microsoft.com/office/officeart/2005/8/layout/chevron2"/>
    <dgm:cxn modelId="{0B44A457-003B-4E56-BE8F-E594DB83FB82}" srcId="{68FE62F8-0040-432C-B1DA-7820993775A6}" destId="{1703DEDA-A095-4B5E-B22F-9E2800E58940}" srcOrd="0" destOrd="0" parTransId="{19D54085-D59A-4AA6-9CB5-8EF733B01C26}" sibTransId="{B8C7CAE2-EFF3-4ED9-AB1C-1BA8B0C0F32C}"/>
    <dgm:cxn modelId="{5C9E0EA2-92EE-47C1-B109-AABEE70EBCCE}" srcId="{C8A95790-A7F2-4751-B6D9-4DE1047A859C}" destId="{B4881906-3D65-4920-A9F4-4257D56DCC66}" srcOrd="2" destOrd="0" parTransId="{3030D909-A305-456F-9C46-5D03CD346D78}" sibTransId="{1E058A13-3D5A-4036-8307-D433AF7CC05C}"/>
    <dgm:cxn modelId="{E84C2165-FD01-4D07-81C6-60C01577AE00}" srcId="{0B04E267-0B60-4378-A769-6B7D13C59344}" destId="{C2519C3B-7A89-4F85-AFC5-38BB2751EB95}" srcOrd="0" destOrd="0" parTransId="{2CD2C025-1E32-4888-8411-7D90E40DFAE1}" sibTransId="{8554F8CA-6F64-4513-8638-824360F503B2}"/>
    <dgm:cxn modelId="{1458BAFF-3297-4288-AFE3-2883E58FA2B2}" srcId="{E466ABAD-4DF4-47DD-8B98-61582ABBA04A}" destId="{D85EAAF3-31EE-4832-91C2-B4C6179FDEFF}" srcOrd="0" destOrd="0" parTransId="{90904E83-486A-4517-8180-1EE91C15BBEF}" sibTransId="{89A4D4E0-D669-4E80-B1A2-CA9C042E620E}"/>
    <dgm:cxn modelId="{22BDEB94-BEB1-465B-8EE2-E55B38AF00A4}" type="presOf" srcId="{C8A95790-A7F2-4751-B6D9-4DE1047A859C}" destId="{28D35B1A-E405-433F-8384-ACFC246FA237}" srcOrd="0" destOrd="0" presId="urn:microsoft.com/office/officeart/2005/8/layout/chevron2"/>
    <dgm:cxn modelId="{99605104-20E3-4B39-AB42-850E916F6951}" srcId="{C8A95790-A7F2-4751-B6D9-4DE1047A859C}" destId="{E466ABAD-4DF4-47DD-8B98-61582ABBA04A}" srcOrd="4" destOrd="0" parTransId="{6A610332-8038-446D-A2B8-85D7A33CBAB4}" sibTransId="{3654F161-C9E2-4B49-BD8B-AC5281B3EBCF}"/>
    <dgm:cxn modelId="{19F769BC-0CAF-4F17-B76E-540802F472EB}" type="presOf" srcId="{05AA0711-32A9-45E9-960A-BB16EDA949CA}" destId="{F9E31B56-19ED-43EB-BAE8-8C122CF24646}" srcOrd="0" destOrd="0" presId="urn:microsoft.com/office/officeart/2005/8/layout/chevron2"/>
    <dgm:cxn modelId="{2A53A471-DBBC-40E7-BBBD-7C2E6D40BC9C}" type="presOf" srcId="{3B8D9CDB-4807-493D-B2C4-8C7DB99E8DA5}" destId="{43B08330-C28D-471E-87E4-6840EE279599}" srcOrd="0" destOrd="0" presId="urn:microsoft.com/office/officeart/2005/8/layout/chevron2"/>
    <dgm:cxn modelId="{AB6E5D23-DE23-4375-AAC2-1204AB5A851D}" srcId="{C8A95790-A7F2-4751-B6D9-4DE1047A859C}" destId="{68FE62F8-0040-432C-B1DA-7820993775A6}" srcOrd="1" destOrd="0" parTransId="{43EC8CE6-78EE-4166-970E-B8AE8ABF0605}" sibTransId="{4AA0E878-522B-4C3D-86DA-7BFDAC6FFE6B}"/>
    <dgm:cxn modelId="{B33D9494-22B8-46C5-B418-3C80D243F776}" type="presOf" srcId="{EAC4E4C3-2B81-4F7A-9CFC-72C185660A33}" destId="{D8B07E7B-D953-49D3-AF3E-649EC36C16AB}" srcOrd="0" destOrd="0" presId="urn:microsoft.com/office/officeart/2005/8/layout/chevron2"/>
    <dgm:cxn modelId="{C4219059-BF9E-4E44-8E78-3E7B346D4B03}" srcId="{3B8D9CDB-4807-493D-B2C4-8C7DB99E8DA5}" destId="{EAC4E4C3-2B81-4F7A-9CFC-72C185660A33}" srcOrd="0" destOrd="0" parTransId="{C79E4FA4-AE10-45E6-BD40-456E81F8A636}" sibTransId="{B8830612-CDE0-4DAD-B7D3-0DBA728751A4}"/>
    <dgm:cxn modelId="{7FC4587F-425F-4A27-ABF9-1172B60D8FB7}" type="presParOf" srcId="{28D35B1A-E405-433F-8384-ACFC246FA237}" destId="{0D1DC8C7-0CAC-4F9F-AB62-209D1A5855ED}" srcOrd="0" destOrd="0" presId="urn:microsoft.com/office/officeart/2005/8/layout/chevron2"/>
    <dgm:cxn modelId="{FDC322A0-D0BD-4166-B91B-F8A063C80E5F}" type="presParOf" srcId="{0D1DC8C7-0CAC-4F9F-AB62-209D1A5855ED}" destId="{7908B7F4-C05D-4C3D-B646-5CC8C42E503B}" srcOrd="0" destOrd="0" presId="urn:microsoft.com/office/officeart/2005/8/layout/chevron2"/>
    <dgm:cxn modelId="{FDB04812-A24B-49C0-BB40-7871B6D4D716}" type="presParOf" srcId="{0D1DC8C7-0CAC-4F9F-AB62-209D1A5855ED}" destId="{9EAA6032-D19F-4BC8-8E54-F698F85071C0}" srcOrd="1" destOrd="0" presId="urn:microsoft.com/office/officeart/2005/8/layout/chevron2"/>
    <dgm:cxn modelId="{E2A9C43D-B5EE-4CE3-9E02-5928B50C4F97}" type="presParOf" srcId="{28D35B1A-E405-433F-8384-ACFC246FA237}" destId="{BBF6C799-4042-48A2-B36F-04C12CA8F8F4}" srcOrd="1" destOrd="0" presId="urn:microsoft.com/office/officeart/2005/8/layout/chevron2"/>
    <dgm:cxn modelId="{01BE17E3-C597-49A2-A32D-9ADA5590FE2B}" type="presParOf" srcId="{28D35B1A-E405-433F-8384-ACFC246FA237}" destId="{4D0F9714-969A-4209-8E25-DA8BAB74878B}" srcOrd="2" destOrd="0" presId="urn:microsoft.com/office/officeart/2005/8/layout/chevron2"/>
    <dgm:cxn modelId="{2E390194-9D10-467C-A475-18A724467582}" type="presParOf" srcId="{4D0F9714-969A-4209-8E25-DA8BAB74878B}" destId="{504BA8E6-125E-4A04-8390-E87D596C0994}" srcOrd="0" destOrd="0" presId="urn:microsoft.com/office/officeart/2005/8/layout/chevron2"/>
    <dgm:cxn modelId="{3D5434E5-4EC1-4556-8749-C13A853BEA1D}" type="presParOf" srcId="{4D0F9714-969A-4209-8E25-DA8BAB74878B}" destId="{DEE1EF5B-95C5-4EBC-A2E2-8C9D63AC49F4}" srcOrd="1" destOrd="0" presId="urn:microsoft.com/office/officeart/2005/8/layout/chevron2"/>
    <dgm:cxn modelId="{E08E549B-4B50-440C-87A3-43E8B34AD24F}" type="presParOf" srcId="{28D35B1A-E405-433F-8384-ACFC246FA237}" destId="{3B4CFE1B-092D-40A0-974D-D09993555E2F}" srcOrd="3" destOrd="0" presId="urn:microsoft.com/office/officeart/2005/8/layout/chevron2"/>
    <dgm:cxn modelId="{FF0CCAFC-AD9F-4C14-883E-4D77A08D7204}" type="presParOf" srcId="{28D35B1A-E405-433F-8384-ACFC246FA237}" destId="{4FA5D7D1-C26C-432D-973D-CABE9B7B39D1}" srcOrd="4" destOrd="0" presId="urn:microsoft.com/office/officeart/2005/8/layout/chevron2"/>
    <dgm:cxn modelId="{0005ABFF-63A8-40E8-AF7E-7493F2C14F45}" type="presParOf" srcId="{4FA5D7D1-C26C-432D-973D-CABE9B7B39D1}" destId="{5983CCB1-810D-4B0F-A63C-F474F3E56FF9}" srcOrd="0" destOrd="0" presId="urn:microsoft.com/office/officeart/2005/8/layout/chevron2"/>
    <dgm:cxn modelId="{9AAAF241-403B-4FA5-8331-626DDFB2374A}" type="presParOf" srcId="{4FA5D7D1-C26C-432D-973D-CABE9B7B39D1}" destId="{F9E31B56-19ED-43EB-BAE8-8C122CF24646}" srcOrd="1" destOrd="0" presId="urn:microsoft.com/office/officeart/2005/8/layout/chevron2"/>
    <dgm:cxn modelId="{F1A87368-D2AF-4300-9EA6-301EA34847E4}" type="presParOf" srcId="{28D35B1A-E405-433F-8384-ACFC246FA237}" destId="{219A397E-7862-49F8-B7A1-E2F8605A8588}" srcOrd="5" destOrd="0" presId="urn:microsoft.com/office/officeart/2005/8/layout/chevron2"/>
    <dgm:cxn modelId="{80989229-FB20-4A64-8AC8-272F6ADD4C05}" type="presParOf" srcId="{28D35B1A-E405-433F-8384-ACFC246FA237}" destId="{25D232C2-6F74-4A44-AAA2-EA96470A0CDB}" srcOrd="6" destOrd="0" presId="urn:microsoft.com/office/officeart/2005/8/layout/chevron2"/>
    <dgm:cxn modelId="{C9CA31DC-76D4-464D-BB35-CF5D8585376D}" type="presParOf" srcId="{25D232C2-6F74-4A44-AAA2-EA96470A0CDB}" destId="{43B08330-C28D-471E-87E4-6840EE279599}" srcOrd="0" destOrd="0" presId="urn:microsoft.com/office/officeart/2005/8/layout/chevron2"/>
    <dgm:cxn modelId="{18373314-047B-47E7-AB76-8945867B6D8C}" type="presParOf" srcId="{25D232C2-6F74-4A44-AAA2-EA96470A0CDB}" destId="{D8B07E7B-D953-49D3-AF3E-649EC36C16AB}" srcOrd="1" destOrd="0" presId="urn:microsoft.com/office/officeart/2005/8/layout/chevron2"/>
    <dgm:cxn modelId="{CA9FCA5E-0C04-4E32-A24A-5A0FEA37BF18}" type="presParOf" srcId="{28D35B1A-E405-433F-8384-ACFC246FA237}" destId="{0006601A-BF37-4659-8330-EB0229A42EAB}" srcOrd="7" destOrd="0" presId="urn:microsoft.com/office/officeart/2005/8/layout/chevron2"/>
    <dgm:cxn modelId="{8CB51D98-9EC1-4B5A-A91D-77A0C8FC589A}" type="presParOf" srcId="{28D35B1A-E405-433F-8384-ACFC246FA237}" destId="{F7AD6F5F-2292-4C5B-AA79-4D3CA391970A}" srcOrd="8" destOrd="0" presId="urn:microsoft.com/office/officeart/2005/8/layout/chevron2"/>
    <dgm:cxn modelId="{518DBA4C-A9EE-4C0B-8391-B4117FB1170D}" type="presParOf" srcId="{F7AD6F5F-2292-4C5B-AA79-4D3CA391970A}" destId="{B026B8DB-BCB2-496C-BDBC-57EC74A2779E}" srcOrd="0" destOrd="0" presId="urn:microsoft.com/office/officeart/2005/8/layout/chevron2"/>
    <dgm:cxn modelId="{058E41A1-40A6-4111-A057-05238BAC594B}" type="presParOf" srcId="{F7AD6F5F-2292-4C5B-AA79-4D3CA391970A}" destId="{BEDBB4F5-493A-4744-A036-2EE34F3D6A24}" srcOrd="1" destOrd="0" presId="urn:microsoft.com/office/officeart/2005/8/layout/chevron2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8B7F4-C05D-4C3D-B646-5CC8C42E503B}">
      <dsp:nvSpPr>
        <dsp:cNvPr id="0" name=""/>
        <dsp:cNvSpPr/>
      </dsp:nvSpPr>
      <dsp:spPr>
        <a:xfrm rot="5400000">
          <a:off x="-8731" y="136845"/>
          <a:ext cx="912301" cy="63861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>
              <a:solidFill>
                <a:schemeClr val="accent1"/>
              </a:solidFill>
            </a:rPr>
            <a:t>.</a:t>
          </a:r>
        </a:p>
      </dsp:txBody>
      <dsp:txXfrm rot="-5400000">
        <a:off x="128115" y="319304"/>
        <a:ext cx="638610" cy="273691"/>
      </dsp:txXfrm>
    </dsp:sp>
    <dsp:sp modelId="{9EAA6032-D19F-4BC8-8E54-F698F85071C0}">
      <dsp:nvSpPr>
        <dsp:cNvPr id="0" name=""/>
        <dsp:cNvSpPr/>
      </dsp:nvSpPr>
      <dsp:spPr>
        <a:xfrm rot="5400000">
          <a:off x="4455358" y="-3588795"/>
          <a:ext cx="573729" cy="78599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200" kern="1200" dirty="0"/>
            <a:t>Alvorlig hendelse med dødsfall eller svært alvorlig skade på pasient, ansatt eller informasjonssikkerhet.</a:t>
          </a:r>
          <a:r>
            <a:rPr lang="nb-NO" sz="1200" kern="1200" dirty="0">
              <a:latin typeface="Lucida Sans Unicode"/>
            </a:rPr>
            <a:t> </a:t>
          </a:r>
          <a:endParaRPr lang="nb-NO" sz="1200" kern="1200" dirty="0"/>
        </a:p>
      </dsp:txBody>
      <dsp:txXfrm rot="-5400000">
        <a:off x="812239" y="82331"/>
        <a:ext cx="7831961" cy="517715"/>
      </dsp:txXfrm>
    </dsp:sp>
    <dsp:sp modelId="{504BA8E6-125E-4A04-8390-E87D596C0994}">
      <dsp:nvSpPr>
        <dsp:cNvPr id="0" name=""/>
        <dsp:cNvSpPr/>
      </dsp:nvSpPr>
      <dsp:spPr>
        <a:xfrm rot="5400000">
          <a:off x="-1208" y="930017"/>
          <a:ext cx="912301" cy="63861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kern="1200" dirty="0">
              <a:solidFill>
                <a:schemeClr val="accent1"/>
              </a:solidFill>
            </a:rPr>
            <a:t>.</a:t>
          </a:r>
        </a:p>
      </dsp:txBody>
      <dsp:txXfrm rot="-5400000">
        <a:off x="135638" y="1112476"/>
        <a:ext cx="638610" cy="273691"/>
      </dsp:txXfrm>
    </dsp:sp>
    <dsp:sp modelId="{DEE1EF5B-95C5-4EBC-A2E2-8C9D63AC49F4}">
      <dsp:nvSpPr>
        <dsp:cNvPr id="0" name=""/>
        <dsp:cNvSpPr/>
      </dsp:nvSpPr>
      <dsp:spPr>
        <a:xfrm rot="5400000">
          <a:off x="4455396" y="-2818981"/>
          <a:ext cx="592995" cy="7817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200" kern="1200" dirty="0"/>
            <a:t>Melding på </a:t>
          </a:r>
          <a:r>
            <a:rPr lang="nb-NO" sz="1200" kern="1200" dirty="0">
              <a:solidFill>
                <a:srgbClr val="0070C0"/>
              </a:solidFill>
            </a:rPr>
            <a:t>www.melde.no</a:t>
          </a:r>
          <a:r>
            <a:rPr lang="nb-NO" sz="1200" kern="1200" dirty="0"/>
            <a:t> til Statens helsetilsyn og </a:t>
          </a:r>
          <a:r>
            <a:rPr lang="nb-NO" sz="1200" kern="1200" dirty="0" err="1"/>
            <a:t>Ukom</a:t>
          </a:r>
          <a:r>
            <a:rPr lang="nb-NO" sz="1200" kern="1200" dirty="0"/>
            <a:t> (§ 3-3a/§ 12-3a), Arbeidstilsynet, Datatilsynet eller andre tilsyn. Meldeplikt om unaturlig dødsfall til politiet på telefon 02 800 </a:t>
          </a:r>
          <a:endParaRPr lang="nb-NO" sz="1200" kern="1200" dirty="0">
            <a:solidFill>
              <a:srgbClr val="0070C0"/>
            </a:solidFill>
          </a:endParaRPr>
        </a:p>
      </dsp:txBody>
      <dsp:txXfrm rot="-5400000">
        <a:off x="843243" y="822120"/>
        <a:ext cx="7788354" cy="535099"/>
      </dsp:txXfrm>
    </dsp:sp>
    <dsp:sp modelId="{5983CCB1-810D-4B0F-A63C-F474F3E56FF9}">
      <dsp:nvSpPr>
        <dsp:cNvPr id="0" name=""/>
        <dsp:cNvSpPr/>
      </dsp:nvSpPr>
      <dsp:spPr>
        <a:xfrm rot="5400000">
          <a:off x="-1208" y="1722653"/>
          <a:ext cx="912301" cy="63861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135638" y="1905112"/>
        <a:ext cx="638610" cy="273691"/>
      </dsp:txXfrm>
    </dsp:sp>
    <dsp:sp modelId="{F9E31B56-19ED-43EB-BAE8-8C122CF24646}">
      <dsp:nvSpPr>
        <dsp:cNvPr id="0" name=""/>
        <dsp:cNvSpPr/>
      </dsp:nvSpPr>
      <dsp:spPr>
        <a:xfrm rot="5400000">
          <a:off x="4497611" y="-2052675"/>
          <a:ext cx="537171" cy="78699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200" kern="1200" dirty="0"/>
            <a:t>Felles hendelsesanalyse gjennomføres i tråd med Retningslinje 10 A Samhandling felles hendelsesanalyser</a:t>
          </a:r>
        </a:p>
      </dsp:txBody>
      <dsp:txXfrm rot="-5400000">
        <a:off x="831215" y="1639944"/>
        <a:ext cx="7843741" cy="484725"/>
      </dsp:txXfrm>
    </dsp:sp>
    <dsp:sp modelId="{43B08330-C28D-471E-87E4-6840EE279599}">
      <dsp:nvSpPr>
        <dsp:cNvPr id="0" name=""/>
        <dsp:cNvSpPr/>
      </dsp:nvSpPr>
      <dsp:spPr>
        <a:xfrm rot="5400000">
          <a:off x="-1208" y="2515289"/>
          <a:ext cx="912301" cy="63861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135638" y="2697748"/>
        <a:ext cx="638610" cy="273691"/>
      </dsp:txXfrm>
    </dsp:sp>
    <dsp:sp modelId="{D8B07E7B-D953-49D3-AF3E-649EC36C16AB}">
      <dsp:nvSpPr>
        <dsp:cNvPr id="0" name=""/>
        <dsp:cNvSpPr/>
      </dsp:nvSpPr>
      <dsp:spPr>
        <a:xfrm rot="5400000">
          <a:off x="4469699" y="-1260039"/>
          <a:ext cx="592995" cy="786996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200" kern="1200" dirty="0"/>
            <a:t>Rapport Hendelsesanalyse med tiltaksplan overleveres oppdragiverne og følges opp i relevante </a:t>
          </a:r>
          <a:r>
            <a:rPr lang="nb-NO" sz="1200" kern="1200" dirty="0">
              <a:latin typeface="+mn-lt"/>
            </a:rPr>
            <a:t>kvalitetsmøter/ledermøter i kommunen </a:t>
          </a:r>
          <a:r>
            <a:rPr lang="nb-NO" sz="1200" kern="1200" dirty="0"/>
            <a:t>og i sykehusets Kvalitets- og pasientsikkerhetsutvalg (KPU)</a:t>
          </a:r>
        </a:p>
      </dsp:txBody>
      <dsp:txXfrm rot="-5400000">
        <a:off x="831215" y="2407393"/>
        <a:ext cx="7841016" cy="535099"/>
      </dsp:txXfrm>
    </dsp:sp>
    <dsp:sp modelId="{B026B8DB-BCB2-496C-BDBC-57EC74A2779E}">
      <dsp:nvSpPr>
        <dsp:cNvPr id="0" name=""/>
        <dsp:cNvSpPr/>
      </dsp:nvSpPr>
      <dsp:spPr>
        <a:xfrm rot="5400000">
          <a:off x="-1208" y="3307925"/>
          <a:ext cx="912301" cy="63861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kern="1200"/>
        </a:p>
      </dsp:txBody>
      <dsp:txXfrm rot="-5400000">
        <a:off x="135638" y="3490384"/>
        <a:ext cx="638610" cy="273691"/>
      </dsp:txXfrm>
    </dsp:sp>
    <dsp:sp modelId="{BEDBB4F5-493A-4744-A036-2EE34F3D6A24}">
      <dsp:nvSpPr>
        <dsp:cNvPr id="0" name=""/>
        <dsp:cNvSpPr/>
      </dsp:nvSpPr>
      <dsp:spPr>
        <a:xfrm rot="5400000">
          <a:off x="4469699" y="-467078"/>
          <a:ext cx="592995" cy="7869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200" kern="1200" dirty="0"/>
            <a:t>Oppdragsgiverne sikrer hver for seg og i fellesskap at tiltakene er iverksatt og har hatt effekt</a:t>
          </a:r>
        </a:p>
      </dsp:txBody>
      <dsp:txXfrm rot="-5400000">
        <a:off x="831540" y="3200029"/>
        <a:ext cx="7840366" cy="535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34D29-0D69-46EE-B8B0-A58596AEC26A}" type="datetimeFigureOut">
              <a:rPr lang="nb-NO" smtClean="0"/>
              <a:t>08.03.2024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35BC3-2132-43E9-886F-C37D90A0CC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76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rapporter/norsk-kodeverk-for-uonskede-pasienthendelser/Norsk%20kodeverk%20for%20u%C3%B8nskede%20pasienthendelser.pdf/_/attachment/inline/e95247b1-bdb4-463b-b730-5a09398db917:88e99f1e911c29fd8101025ad12f685eef995b9c/Norsk%20kodeverk%20for%20u%C3%B8nskede%20pasienthendelser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rapporter/norsk-kodeverk-for-uonskede-pasienthendelser/Norsk%20kodeverk%20for%20u%C3%B8nskede%20pasienthendelser.pdf/_/attachment/inline/e95247b1-bdb4-463b-b730-5a09398db917:88e99f1e911c29fd8101025ad12f685eef995b9c/Norsk%20kodeverk%20for%20u%C3%B8nskede%20pasienthendelser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rapporter/norsk-kodeverk-for-uonskede-pasienthendelser/Norsk%20kodeverk%20for%20u%C3%B8nskede%20pasienthendelser.pdf/_/attachment/inline/e95247b1-bdb4-463b-b730-5a09398db917:88e99f1e911c29fd8101025ad12f685eef995b9c/Norsk%20kodeverk%20for%20u%C3%B8nskede%20pasienthendelser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Veiledning til utfylling – sentrale aktiviteter i en hendelsesanalyse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733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8934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Sykehus og helseforetak i spesialisthelsetjenesten</a:t>
            </a:r>
            <a:r>
              <a:rPr lang="nb-NO" baseline="0"/>
              <a:t> er pålagt å kode alle uønskede pasienthendelser med NOKUP</a:t>
            </a:r>
            <a:r>
              <a:rPr lang="nb-NO"/>
              <a:t>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35BC3-2132-43E9-886F-C37D90A0CC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674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234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885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nb-NO"/>
              <a:t>Veiledningstekst: Risikoområder avdekket i hendelsen. Eksempler: </a:t>
            </a:r>
            <a:r>
              <a:rPr lang="nb-NO" sz="1400">
                <a:latin typeface="Calibri" panose="020F0502020204030204" pitchFamily="34" charset="0"/>
                <a:cs typeface="Calibri" panose="020F0502020204030204" pitchFamily="34" charset="0"/>
              </a:rPr>
              <a:t>Mangelfull kompetanse, Svikt kommunikasjon legevakt/AMK-innringer, Mangelfull kommunikasjon</a:t>
            </a:r>
          </a:p>
          <a:p>
            <a:endParaRPr lang="nb-NO"/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9925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nb-NO"/>
              <a:t>Veiledningstekst: Risikoområder avdekket i hendelsen. Eksempler: </a:t>
            </a:r>
            <a:r>
              <a:rPr lang="nb-NO" sz="1400">
                <a:latin typeface="Calibri"/>
                <a:cs typeface="Calibri"/>
              </a:rPr>
              <a:t>Mangelfull kompetanse, Svikt kommunikasjon legevakt/AMK-innringer, Mangelfull kommunikasjon.</a:t>
            </a:r>
            <a:endParaRPr lang="nb-NO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sz="1400">
                <a:cs typeface="Calibri"/>
              </a:rPr>
              <a:t>Hvor hyppig inntreffer liknende hendelser?</a:t>
            </a:r>
          </a:p>
          <a:p>
            <a:endParaRPr lang="nb-NO"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35BC3-2132-43E9-886F-C37D90A0CC5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3731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282537-7767-4A6A-9DF3-268243D5FA0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732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r>
              <a:rPr lang="nb-NO" sz="800"/>
              <a:t>Grønne bokser: Omstendigheter, påvirkning eller handlinger som har spilt en rolle i opphavet til/utvikling av en hendelse eller har gitt større risiko for at en hendelse skulle inntreffe. Det er her seks kategorier med tilhørende underkategorier/nivåer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3.1 Prosedyre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3.2 Kommunikasjon/samhandling/informasjon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3.3 Utstyr/produkter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3.4 IKT-utstyr og systemer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3.5 Organisering/kompetanse/ressurser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3.99 Annet- medvirkende faktorer/årsaker</a:t>
            </a:r>
          </a:p>
          <a:p>
            <a:pPr defTabSz="685800">
              <a:defRPr/>
            </a:pPr>
            <a:r>
              <a:rPr lang="nb-NO" sz="800" err="1">
                <a:solidFill>
                  <a:srgbClr val="000000"/>
                </a:solidFill>
                <a:latin typeface="Calibri"/>
                <a:cs typeface="Calibri"/>
              </a:rPr>
              <a:t>Ref</a:t>
            </a: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nb-NO" sz="800">
                <a:solidFill>
                  <a:srgbClr val="000000"/>
                </a:solidFill>
                <a:latin typeface="Calibri"/>
                <a:cs typeface="Calibri"/>
                <a:hlinkClick r:id="rId3"/>
              </a:rPr>
              <a:t>NOKUP</a:t>
            </a: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nb-NO" sz="800" err="1">
                <a:solidFill>
                  <a:srgbClr val="000000"/>
                </a:solidFill>
                <a:latin typeface="Calibri"/>
                <a:cs typeface="Calibri"/>
              </a:rPr>
              <a:t>Kap</a:t>
            </a:r>
            <a:r>
              <a:rPr lang="nb-NO" sz="800">
                <a:solidFill>
                  <a:srgbClr val="000000"/>
                </a:solidFill>
                <a:latin typeface="Calibri"/>
                <a:cs typeface="Calibri"/>
              </a:rPr>
              <a:t> 3</a:t>
            </a:r>
          </a:p>
          <a:p>
            <a:pPr>
              <a:spcBef>
                <a:spcPct val="0"/>
              </a:spcBef>
              <a:defRPr/>
            </a:pPr>
            <a:r>
              <a:rPr lang="nb-NO" altLang="nb-NO" b="1" err="1">
                <a:cs typeface="Calibri"/>
              </a:rPr>
              <a:t>Detkan</a:t>
            </a:r>
            <a:r>
              <a:rPr lang="nb-NO" altLang="nb-NO" b="1">
                <a:cs typeface="Calibri"/>
              </a:rPr>
              <a:t> med fordel legges inn start og sluttpunkt i hendelsesdiagrammet (</a:t>
            </a:r>
            <a:r>
              <a:rPr lang="nb-NO" altLang="nb-NO" b="1" err="1">
                <a:cs typeface="Calibri"/>
              </a:rPr>
              <a:t>elipser</a:t>
            </a:r>
            <a:r>
              <a:rPr lang="nb-NO" altLang="nb-NO" b="1">
                <a:cs typeface="Calibri"/>
              </a:rPr>
              <a:t>)</a:t>
            </a:r>
            <a:endParaRPr lang="nb-NO" altLang="nb-NO" b="1" baseline="0"/>
          </a:p>
        </p:txBody>
      </p:sp>
      <p:sp>
        <p:nvSpPr>
          <p:cNvPr id="41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1215A6-B5AB-4F34-AF7E-B9C90796892D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131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r>
              <a:rPr lang="nb-NO" sz="800"/>
              <a:t>Grønne bokser: Omstendigheter, påvirkning eller handlinger som har spilt en rolle i opphavet til/utvikling av en hendelse eller har gitt større risiko for at en hendelse skulle inntreffe. Det er her seks kategorier med tilhørende underkategorier/nivåer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3.1 Prosedyre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3.2 Kommunikasjon/samhandling/informasjon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3.3 Utstyr/produkter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3.4 IKT-utstyr og systemer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3.5 Organisering/kompetanse/ressurser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3.99 Annet- medvirkende faktorer/årsaker</a:t>
            </a:r>
          </a:p>
          <a:p>
            <a:pPr defTabSz="685800">
              <a:defRPr/>
            </a:pPr>
            <a:r>
              <a:rPr lang="nb-NO" sz="800" err="1">
                <a:solidFill>
                  <a:srgbClr val="000000"/>
                </a:solidFill>
                <a:latin typeface="Calibri" panose="020F0502020204030204" pitchFamily="34" charset="0"/>
              </a:rPr>
              <a:t>Ref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NOKUP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nb-NO" sz="800" err="1">
                <a:solidFill>
                  <a:srgbClr val="000000"/>
                </a:solidFill>
                <a:latin typeface="Calibri" panose="020F0502020204030204" pitchFamily="34" charset="0"/>
              </a:rPr>
              <a:t>Kap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 3</a:t>
            </a:r>
          </a:p>
          <a:p>
            <a:pPr eaLnBrk="1" hangingPunct="1">
              <a:spcBef>
                <a:spcPct val="0"/>
              </a:spcBef>
              <a:defRPr/>
            </a:pPr>
            <a:endParaRPr lang="nb-NO" altLang="nb-NO" b="1" baseline="0"/>
          </a:p>
        </p:txBody>
      </p:sp>
      <p:sp>
        <p:nvSpPr>
          <p:cNvPr id="41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1215A6-B5AB-4F34-AF7E-B9C90796892D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9357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685800">
              <a:defRPr/>
            </a:pPr>
            <a:r>
              <a:rPr lang="nb-NO" sz="800"/>
              <a:t>Grønne bokser: Omstendigheter, påvirkning eller handlinger som har spilt en rolle i opphavet til/utvikling av en hendelse eller har gitt større risiko for at en hendelse skulle inntreffe. Det er her seks kategorier med tilhørende underkategorier/nivåer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3.1 Prosedyre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3.2 Kommunikasjon/samhandling/informasjon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3.3 Utstyr/produkter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3.4 IKT-utstyr og systemer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3.5 Organisering/kompetanse/ressurser</a:t>
            </a:r>
          </a:p>
          <a:p>
            <a:pPr defTabSz="685800">
              <a:defRPr/>
            </a:pP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3.99 Annet- medvirkende faktorer/årsaker</a:t>
            </a:r>
          </a:p>
          <a:p>
            <a:pPr defTabSz="685800">
              <a:defRPr/>
            </a:pPr>
            <a:r>
              <a:rPr lang="nb-NO" sz="800" err="1">
                <a:solidFill>
                  <a:srgbClr val="000000"/>
                </a:solidFill>
                <a:latin typeface="Calibri" panose="020F0502020204030204" pitchFamily="34" charset="0"/>
              </a:rPr>
              <a:t>Ref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  <a:hlinkClick r:id="rId3"/>
              </a:rPr>
              <a:t>NOKUP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nb-NO" sz="800" err="1">
                <a:solidFill>
                  <a:srgbClr val="000000"/>
                </a:solidFill>
                <a:latin typeface="Calibri" panose="020F0502020204030204" pitchFamily="34" charset="0"/>
              </a:rPr>
              <a:t>Kap</a:t>
            </a:r>
            <a:r>
              <a:rPr lang="nb-NO" sz="800">
                <a:solidFill>
                  <a:srgbClr val="000000"/>
                </a:solidFill>
                <a:latin typeface="Calibri" panose="020F0502020204030204" pitchFamily="34" charset="0"/>
              </a:rPr>
              <a:t> 3</a:t>
            </a:r>
          </a:p>
          <a:p>
            <a:pPr eaLnBrk="1" hangingPunct="1">
              <a:spcBef>
                <a:spcPct val="0"/>
              </a:spcBef>
              <a:defRPr/>
            </a:pPr>
            <a:endParaRPr lang="nb-NO" altLang="nb-NO" b="1" baseline="0"/>
          </a:p>
        </p:txBody>
      </p:sp>
      <p:sp>
        <p:nvSpPr>
          <p:cNvPr id="4100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1215A6-B5AB-4F34-AF7E-B9C90796892D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633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latin typeface="Cambria" pitchFamily="18" charset="0"/>
              </a:defRPr>
            </a:lvl1pPr>
            <a:lvl2pPr marL="457189" indent="0" algn="ctr">
              <a:buNone/>
              <a:defRPr/>
            </a:lvl2pPr>
            <a:lvl3pPr marL="914378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2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3C8D5-CEE2-40F9-B678-34D9306C5A1E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B5AA-EC1E-4DB4-A9C4-D56517F377AE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pic>
        <p:nvPicPr>
          <p:cNvPr id="8" name="Picture 10" descr="symbol.png"/>
          <p:cNvPicPr>
            <a:picLocks noChangeAspect="1"/>
          </p:cNvPicPr>
          <p:nvPr userDrawn="1"/>
        </p:nvPicPr>
        <p:blipFill rotWithShape="1"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2" t="43089" r="1065" b="194"/>
          <a:stretch/>
        </p:blipFill>
        <p:spPr>
          <a:xfrm rot="10800000">
            <a:off x="6036746" y="2092648"/>
            <a:ext cx="3107253" cy="305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53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87075-D4AE-4040-B9E6-CD7739734561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CD4D-7C58-4D91-995D-47F2862C8BC6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70352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15B3A-62A8-43BA-910C-86ED6F6BDA70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C9A07-C0FF-4E72-9828-56D23A4F9B3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581828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6D65F-6612-4469-B7CB-75794908D766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0820-FF77-4C34-9508-DB90E2E6A5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04974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47F36-C235-466D-843D-6DD33C13F8B9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EDEA3-BB29-4FD4-AA24-C408C8275A5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242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03797-F776-4559-9DB0-E5E7CDE8B521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B2472-BC4B-4E2E-9D0E-48CD8FA75FC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3179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1149-4E86-4E94-BFE7-603CA56EF5AC}" type="datetime1">
              <a:rPr lang="nb-NO" smtClean="0"/>
              <a:t>08.03.2024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6AE8-A51D-4334-B33E-CC49C8ABF0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3105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EDF5C-9639-4673-A8BD-7E1D63C162AD}" type="datetime1">
              <a:rPr lang="nb-NO" smtClean="0"/>
              <a:t>08.03.2024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BC34D-D620-46E3-9CEE-DC230E4E22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0661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A609-E102-43B2-9F0D-6033AD718607}" type="datetime1">
              <a:rPr lang="nb-NO" smtClean="0"/>
              <a:t>08.03.2024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CCC45-D658-47B0-9F57-131BFB152FC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506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77E9-9ABE-431C-ABE7-14E2989688D7}" type="datetime1">
              <a:rPr lang="nb-NO" smtClean="0"/>
              <a:t>08.03.2024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A1B7C-13A0-4605-AAC6-B26B5B6FD4D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6962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00162-62F6-48D4-BFE0-2A8A2BD82FCA}" type="datetime1">
              <a:rPr lang="nb-NO" smtClean="0"/>
              <a:t>08.03.2024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A175D-8DFB-4C70-9AE6-2458543DBFD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506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6B30-73F4-46E7-B4B8-69A2862C81EC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5DD3E-6169-430E-A06D-966953D6C54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88457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6BDF5-E410-4E0D-A606-521B605BCA8B}" type="datetime1">
              <a:rPr lang="nb-NO" smtClean="0"/>
              <a:t>08.03.2024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98ADD-A46E-413E-9E55-2F06A4E2536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721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0F5F-61E0-44B0-A76D-512CB7A911C0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71A5-470A-47D6-97C7-789B07A9C9C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3709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D4269-33D6-4E7B-BBE5-7FB5B6358A65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CC8A1-7844-4746-B946-97285B7545D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36681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latin typeface="Cambria" pitchFamily="18" charset="0"/>
              </a:defRPr>
            </a:lvl1pPr>
            <a:lvl2pPr marL="457178" indent="0" algn="ctr">
              <a:buNone/>
              <a:defRPr/>
            </a:lvl2pPr>
            <a:lvl3pPr marL="914355" indent="0" algn="ctr">
              <a:buNone/>
              <a:defRPr/>
            </a:lvl3pPr>
            <a:lvl4pPr marL="1371532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4" indent="0" algn="ctr">
              <a:buNone/>
              <a:defRPr/>
            </a:lvl7pPr>
            <a:lvl8pPr marL="3200240" indent="0" algn="ctr">
              <a:buNone/>
              <a:defRPr/>
            </a:lvl8pPr>
            <a:lvl9pPr marL="3657418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17313-CD0A-444E-8EDC-E7B818C10448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B5AA-EC1E-4DB4-A9C4-D56517F377AE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  <p:pic>
        <p:nvPicPr>
          <p:cNvPr id="8" name="Picture 10" descr="symbol.png"/>
          <p:cNvPicPr>
            <a:picLocks noChangeAspect="1"/>
          </p:cNvPicPr>
          <p:nvPr userDrawn="1"/>
        </p:nvPicPr>
        <p:blipFill rotWithShape="1">
          <a:blip r:embed="rId2">
            <a:alphaModFix am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12" t="43089" r="1065" b="194"/>
          <a:stretch/>
        </p:blipFill>
        <p:spPr>
          <a:xfrm rot="10800000">
            <a:off x="6036746" y="2092649"/>
            <a:ext cx="3107253" cy="305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5336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218CD-FA86-4970-A3CE-AA8B3214009A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5DD3E-6169-430E-A06D-966953D6C549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668228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5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4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4FD1-E04D-4260-B638-E6111027C89D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8421-D306-4030-AB20-E32D3C8EA4F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280960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CC20-B2C8-4FFC-9B5A-6B69DC242BF0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04557-72E5-4E5F-A33A-E0898CA947E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913055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7600" y="588600"/>
            <a:ext cx="849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485001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006100"/>
            <a:ext cx="4040188" cy="2565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8" y="148500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8" y="2006100"/>
            <a:ext cx="4041775" cy="2565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9B74-F1E6-4C9E-BFD4-7437E1BD0A3B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586B3-0E6D-47CC-895B-5BA67EC1E7C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07002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894E4-2F0F-4CE8-A1D9-2528C6DF6B32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DEB2-D596-4160-B768-B0D37089931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976789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3B8B6-CC70-4D00-B8D7-D42B2ED639A4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E089-95C3-443F-9ED0-453D83CAB81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0622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8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2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1B54-C2A1-4331-A0BC-B358A1174C3D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8421-D306-4030-AB20-E32D3C8EA4F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883377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01152-9AE9-4F9F-BF0A-519698E3A146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F5893-95D8-4EAC-90CD-3A82A4159E4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089137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519524"/>
            <a:ext cx="5486400" cy="3026159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23CF9-5E41-459C-8D3D-A1977BFC2EFD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DEB1-AC29-41BF-AB12-33CB8DF4D8E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960657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E5A23-B4E3-4022-A5DC-FF6A66A555DF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CD4D-7C58-4D91-995D-47F2862C8BC6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87105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40865-4847-45C5-AE12-65380A80F368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C9A07-C0FF-4E72-9828-56D23A4F9B33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9927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3B865-2D97-462C-B18E-2A58F2EEC997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04557-72E5-4E5F-A33A-E0898CA947E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7937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7600" y="588600"/>
            <a:ext cx="849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485001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006100"/>
            <a:ext cx="4040188" cy="2565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7" y="1485001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7" y="2006100"/>
            <a:ext cx="4041775" cy="2565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9569-C57B-4F81-A36C-1C59F7CA3944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586B3-0E6D-47CC-895B-5BA67EC1E7C2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2181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74DEF-E4AF-4194-8C97-4CABE70D3E8F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8DEB2-D596-4160-B768-B0D37089931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1967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91F9A-F2FC-47CA-81C6-DAC11DAC6B2C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FE089-95C3-443F-9ED0-453D83CAB81B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115387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B0AE0-9845-4B58-8B40-7D96AC67E2D4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F5893-95D8-4EAC-90CD-3A82A4159E45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66842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519523"/>
            <a:ext cx="5486400" cy="3026159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5F8E-14FB-4C23-96AE-500AA7E7ADB1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9DEB1-AC29-41BF-AB12-33CB8DF4D8E7}" type="slidenum">
              <a:rPr lang="en-US" altLang="en-US"/>
              <a:pPr>
                <a:defRPr/>
              </a:pPr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3382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936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Klikk for å redigere tittelstil</a:t>
            </a:r>
            <a:endParaRPr lang="en-US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Klikk for å redigere tekststiler i malen</a:t>
            </a:r>
          </a:p>
          <a:p>
            <a:pPr lvl="1"/>
            <a:r>
              <a:rPr lang="nb-NO" altLang="en-US"/>
              <a:t>Andre nivå</a:t>
            </a:r>
          </a:p>
          <a:p>
            <a:pPr lvl="2"/>
            <a:r>
              <a:rPr lang="nb-NO" altLang="en-US"/>
              <a:t>Tredje nivå</a:t>
            </a:r>
          </a:p>
          <a:p>
            <a:pPr lvl="3"/>
            <a:r>
              <a:rPr lang="nb-NO" altLang="en-US"/>
              <a:t>Fjerde nivå</a:t>
            </a:r>
          </a:p>
          <a:p>
            <a:pPr lvl="4"/>
            <a:r>
              <a:rPr lang="nb-NO" altLang="en-US"/>
              <a:t>Femte nivå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768200"/>
            <a:ext cx="1905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fld id="{3C1D4146-0396-426F-8AD8-6841A0BAB151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4768200"/>
            <a:ext cx="3429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8200"/>
            <a:ext cx="1905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72E1CF85-9B85-4356-98BE-2E2C58D7E7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267494"/>
            <a:ext cx="3157467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6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mbr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6pPr>
      <a:lvl7pPr marL="914378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9pPr>
    </p:titleStyle>
    <p:bodyStyle>
      <a:lvl1pPr marL="342892" indent="-342892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31" indent="-285743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mbria" pitchFamily="18" charset="0"/>
        </a:defRPr>
      </a:lvl2pPr>
      <a:lvl3pPr marL="1142972" indent="-228594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mbria" pitchFamily="18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mbria" pitchFamily="18" charset="0"/>
        </a:defRPr>
      </a:lvl4pPr>
      <a:lvl5pPr marL="2057348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mbria" pitchFamily="18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8915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4217D8-3CB1-4003-8813-4C34EF2AECAE}" type="datetime1">
              <a:rPr lang="nb-NO" smtClean="0"/>
              <a:t>08.03.2024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b-NO"/>
              <a:t>Kilde: Retningslinje Felles Hendelsesanalyser i Helsefellesskapet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71A391-282D-4DB3-9066-96928B3497E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3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342892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685783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028675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371566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936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Klikk for å redigere tittelstil</a:t>
            </a:r>
            <a:endParaRPr lang="en-US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Klikk for å redigere tekststiler i malen</a:t>
            </a:r>
          </a:p>
          <a:p>
            <a:pPr lvl="1"/>
            <a:r>
              <a:rPr lang="nb-NO" altLang="en-US"/>
              <a:t>Andre nivå</a:t>
            </a:r>
          </a:p>
          <a:p>
            <a:pPr lvl="2"/>
            <a:r>
              <a:rPr lang="nb-NO" altLang="en-US"/>
              <a:t>Tredje nivå</a:t>
            </a:r>
          </a:p>
          <a:p>
            <a:pPr lvl="3"/>
            <a:r>
              <a:rPr lang="nb-NO" altLang="en-US"/>
              <a:t>Fjerde nivå</a:t>
            </a:r>
          </a:p>
          <a:p>
            <a:pPr lvl="4"/>
            <a:r>
              <a:rPr lang="nb-NO" altLang="en-US"/>
              <a:t>Femte nivå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768200"/>
            <a:ext cx="1905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fld id="{E6DF9A4D-9680-43B3-B214-6EA7E1BC2EF3}" type="datetime1">
              <a:rPr lang="nb-NO" altLang="en-US" smtClean="0"/>
              <a:t>08.03.2024</a:t>
            </a:fld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4768200"/>
            <a:ext cx="3429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r>
              <a:rPr lang="nb-NO" altLang="en-US"/>
              <a:t>Kilde: Retningslinje Felles Hendelsesanalyser i Helsefellesskapet</a:t>
            </a: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8200"/>
            <a:ext cx="1905000" cy="27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72E1CF85-9B85-4356-98BE-2E2C58D7E7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2" y="267494"/>
            <a:ext cx="3157467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7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mbria" pitchFamily="18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178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6pPr>
      <a:lvl7pPr marL="914355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7pPr>
      <a:lvl8pPr marL="1371532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8pPr>
      <a:lvl9pPr marL="1828709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Lucida Sans Unicode" pitchFamily="34" charset="0"/>
        </a:defRPr>
      </a:lvl9pPr>
    </p:titleStyle>
    <p:bodyStyle>
      <a:lvl1pPr marL="342884" indent="-342884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42913" indent="-285736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mbria" pitchFamily="18" charset="0"/>
        </a:defRPr>
      </a:lvl2pPr>
      <a:lvl3pPr marL="1142944" indent="-22858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mbria" pitchFamily="18" charset="0"/>
        </a:defRPr>
      </a:lvl3pPr>
      <a:lvl4pPr marL="1600120" indent="-22858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mbria" pitchFamily="18" charset="0"/>
        </a:defRPr>
      </a:lvl4pPr>
      <a:lvl5pPr marL="2057297" indent="-22858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mbria" pitchFamily="18" charset="0"/>
        </a:defRPr>
      </a:lvl5pPr>
      <a:lvl6pPr marL="2514474" indent="-22858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652" indent="-22858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8829" indent="-22858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006" indent="-228588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veiledere/risiko-og-hendelseanalyse-handbok-for-helsetjenesten/Risiko-%20og%20hendelseanalyse%20%E2%80%93%20H%C3%A5ndbok%20for%20helsetjenesten.pdf/_/attachment/inline/9f3e8dcc-04b0-4970-abf1-04ce67054b16:c95d91f416c5fcfa1f52da4be11d228034015553/Risiko-%20og%20hendelseanalyse%20-%20H%C3%A5ndbok%20for%20helsetjenesten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sedirektoratet.no/veiledere/risiko-og-hendelseanalyse-handbok-for-helsetjenesten/Risiko-%20og%20hendelseanalyse%20%E2%80%93%20H%C3%A5ndbok%20for%20helsetjenesten.pdf/_/attachment/inline/9f3e8dcc-04b0-4970-abf1-04ce67054b16:c95d91f416c5fcfa1f52da4be11d228034015553/Risiko-%20og%20hendelseanalyse%20-%20H%C3%A5ndbok%20for%20helsetjenesten.pdf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lsedirektoratet.no/rapporter/norsk-kodeverk-for-uonskede-pasienthendelser/Norsk%20kodeverk%20for%20u%C3%B8nskede%20pasienthendelser.pdf/_/attachment/inline/e95247b1-bdb4-463b-b730-5a09398db917:88e99f1e911c29fd8101025ad12f685eef995b9c/Norsk%20kodeverk%20for%20u%C3%B8nskede%20pasienthendelser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C_EEE34B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 bwMode="auto">
          <a:xfrm>
            <a:off x="1503090" y="2523753"/>
            <a:ext cx="648072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42892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685783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028675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371566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nb-NO" sz="2800">
                <a:latin typeface="Cambria"/>
                <a:ea typeface="Cambria"/>
              </a:rPr>
              <a:t/>
            </a:r>
            <a:br>
              <a:rPr lang="nb-NO" sz="2800">
                <a:latin typeface="Cambria"/>
                <a:ea typeface="Cambria"/>
              </a:rPr>
            </a:br>
            <a:r>
              <a:rPr lang="nb-NO" sz="1800">
                <a:latin typeface="Cambria"/>
                <a:ea typeface="Cambria"/>
              </a:rPr>
              <a:t>Tittel:</a:t>
            </a:r>
            <a:br>
              <a:rPr lang="nb-NO" sz="1800">
                <a:latin typeface="Cambria"/>
                <a:ea typeface="Cambria"/>
              </a:rPr>
            </a:br>
            <a:r>
              <a:rPr lang="nb-NO" sz="1800">
                <a:latin typeface="Cambria"/>
                <a:ea typeface="Cambria"/>
              </a:rPr>
              <a:t>Saks-ID:</a:t>
            </a:r>
            <a:br>
              <a:rPr lang="nb-NO" sz="1800">
                <a:latin typeface="Cambria"/>
                <a:ea typeface="Cambria"/>
              </a:rPr>
            </a:br>
            <a:r>
              <a:rPr lang="nb-NO" sz="1800">
                <a:latin typeface="Cambria"/>
                <a:ea typeface="Cambria"/>
              </a:rPr>
              <a:t>Partnere:</a:t>
            </a:r>
            <a:br>
              <a:rPr lang="nb-NO" sz="1800">
                <a:latin typeface="Cambria"/>
                <a:ea typeface="Cambria"/>
              </a:rPr>
            </a:br>
            <a:r>
              <a:rPr lang="nb-NO" sz="1800">
                <a:latin typeface="Cambria"/>
                <a:ea typeface="Cambria"/>
              </a:rPr>
              <a:t/>
            </a:r>
            <a:br>
              <a:rPr lang="nb-NO" sz="1800">
                <a:latin typeface="Cambria"/>
                <a:ea typeface="Cambria"/>
              </a:rPr>
            </a:br>
            <a:r>
              <a:rPr lang="nb-NO" sz="1600">
                <a:latin typeface="Cambria"/>
                <a:ea typeface="Cambria"/>
              </a:rPr>
              <a:t>Analyseteam: Navn/partner, Navn/partner (analyseleder)</a:t>
            </a:r>
            <a:br>
              <a:rPr lang="nb-NO" sz="1600">
                <a:latin typeface="Cambria"/>
                <a:ea typeface="Cambria"/>
              </a:rPr>
            </a:br>
            <a:r>
              <a:rPr lang="nb-NO" sz="1600">
                <a:latin typeface="Cambria"/>
                <a:ea typeface="Cambria"/>
              </a:rPr>
              <a:t/>
            </a:r>
            <a:br>
              <a:rPr lang="nb-NO" sz="1600">
                <a:latin typeface="Cambria"/>
                <a:ea typeface="Cambria"/>
              </a:rPr>
            </a:br>
            <a:r>
              <a:rPr lang="nb-NO" sz="1600">
                <a:latin typeface="Cambria"/>
                <a:ea typeface="Cambria"/>
              </a:rPr>
              <a:t/>
            </a:r>
            <a:br>
              <a:rPr lang="nb-NO" sz="1600">
                <a:latin typeface="Cambria"/>
                <a:ea typeface="Cambria"/>
              </a:rPr>
            </a:br>
            <a:r>
              <a:rPr lang="nb-NO" sz="1600">
                <a:latin typeface="Cambria"/>
                <a:ea typeface="Cambria"/>
              </a:rPr>
              <a:t>Utgave/dato:</a:t>
            </a:r>
            <a:br>
              <a:rPr lang="nb-NO" sz="1600">
                <a:latin typeface="Cambria"/>
                <a:ea typeface="Cambria"/>
              </a:rPr>
            </a:br>
            <a:r>
              <a:rPr lang="nb-NO" sz="2400"/>
              <a:t/>
            </a:r>
            <a:br>
              <a:rPr lang="nb-NO" sz="2400"/>
            </a:br>
            <a:endParaRPr lang="nb-NO" sz="1800" dirty="0">
              <a:ea typeface="Cambria"/>
            </a:endParaRPr>
          </a:p>
        </p:txBody>
      </p:sp>
      <p:sp>
        <p:nvSpPr>
          <p:cNvPr id="5" name="Tittel 1"/>
          <p:cNvSpPr txBox="1">
            <a:spLocks/>
          </p:cNvSpPr>
          <p:nvPr/>
        </p:nvSpPr>
        <p:spPr bwMode="auto">
          <a:xfrm>
            <a:off x="1404029" y="611535"/>
            <a:ext cx="648072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ambria" pitchFamily="18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Lucida Sans Unicode" pitchFamily="34" charset="0"/>
              </a:defRPr>
            </a:lvl9pPr>
          </a:lstStyle>
          <a:p>
            <a:r>
              <a:rPr lang="nb-NO" sz="3200" kern="0" dirty="0">
                <a:solidFill>
                  <a:schemeClr val="tx1"/>
                </a:solidFill>
                <a:latin typeface="Cambria"/>
                <a:ea typeface="Cambria"/>
              </a:rPr>
              <a:t>Felles hendelsesanalyse i </a:t>
            </a:r>
            <a:br>
              <a:rPr lang="nb-NO" sz="3200" kern="0" dirty="0">
                <a:solidFill>
                  <a:schemeClr val="tx1"/>
                </a:solidFill>
                <a:latin typeface="Cambria"/>
                <a:ea typeface="Cambria"/>
              </a:rPr>
            </a:br>
            <a:r>
              <a:rPr lang="nb-NO" sz="3200" kern="0" dirty="0">
                <a:solidFill>
                  <a:schemeClr val="tx1"/>
                </a:solidFill>
                <a:latin typeface="Cambria"/>
                <a:ea typeface="Cambria"/>
              </a:rPr>
              <a:t>Helsefellesskapet Telemark</a:t>
            </a:r>
            <a:endParaRPr lang="nb-NO" sz="1800" kern="0" dirty="0">
              <a:solidFill>
                <a:schemeClr val="tx1"/>
              </a:solidFill>
              <a:ea typeface="Cambria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8A63E07A-0068-DB90-D3DD-5E92AEC4E452}"/>
              </a:ext>
            </a:extLst>
          </p:cNvPr>
          <p:cNvSpPr txBox="1"/>
          <p:nvPr/>
        </p:nvSpPr>
        <p:spPr>
          <a:xfrm>
            <a:off x="743662" y="4511040"/>
            <a:ext cx="782029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nb-NO" sz="1400" dirty="0">
                <a:solidFill>
                  <a:srgbClr val="FF0000"/>
                </a:solidFill>
                <a:highlight>
                  <a:srgbClr val="C0C0C0"/>
                </a:highlight>
                <a:latin typeface="Cambria"/>
                <a:ea typeface="Cambria"/>
              </a:rPr>
              <a:t>Vurder behov for å kryptere. Endelig presentasjonen/rapport skal være avidentifisert</a:t>
            </a:r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" y="211485"/>
            <a:ext cx="2064544" cy="54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66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rosess 52"/>
          <p:cNvSpPr/>
          <p:nvPr/>
        </p:nvSpPr>
        <p:spPr>
          <a:xfrm>
            <a:off x="1992924" y="50696"/>
            <a:ext cx="3390824" cy="39652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Hendelsesanalyse – hendelsesdiagram</a:t>
            </a:r>
          </a:p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	</a:t>
            </a:r>
          </a:p>
        </p:txBody>
      </p:sp>
      <p:sp>
        <p:nvSpPr>
          <p:cNvPr id="39" name="Prosess 38"/>
          <p:cNvSpPr/>
          <p:nvPr/>
        </p:nvSpPr>
        <p:spPr>
          <a:xfrm>
            <a:off x="146856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40" name="Prosess 39"/>
          <p:cNvSpPr/>
          <p:nvPr/>
        </p:nvSpPr>
        <p:spPr bwMode="auto">
          <a:xfrm>
            <a:off x="146856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Prosess 40"/>
          <p:cNvSpPr/>
          <p:nvPr/>
        </p:nvSpPr>
        <p:spPr bwMode="auto">
          <a:xfrm>
            <a:off x="146855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Prosess 41"/>
          <p:cNvSpPr/>
          <p:nvPr/>
        </p:nvSpPr>
        <p:spPr bwMode="auto">
          <a:xfrm>
            <a:off x="131347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Prosess 42"/>
          <p:cNvSpPr/>
          <p:nvPr/>
        </p:nvSpPr>
        <p:spPr bwMode="auto">
          <a:xfrm>
            <a:off x="146855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7596336" y="528164"/>
            <a:ext cx="903349" cy="755050"/>
            <a:chOff x="6831942" y="4412889"/>
            <a:chExt cx="903349" cy="755050"/>
          </a:xfrm>
        </p:grpSpPr>
        <p:sp>
          <p:nvSpPr>
            <p:cNvPr id="87" name="Rektangel 86"/>
            <p:cNvSpPr/>
            <p:nvPr/>
          </p:nvSpPr>
          <p:spPr bwMode="auto">
            <a:xfrm>
              <a:off x="6831943" y="4412889"/>
              <a:ext cx="898622" cy="75505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 b="1">
                  <a:solidFill>
                    <a:prstClr val="black"/>
                  </a:solidFill>
                  <a:latin typeface="Calibri"/>
                </a:rPr>
                <a:t>Fargesymbol</a:t>
              </a:r>
            </a:p>
          </p:txBody>
        </p:sp>
        <p:sp>
          <p:nvSpPr>
            <p:cNvPr id="88" name="Prosess 87"/>
            <p:cNvSpPr/>
            <p:nvPr/>
          </p:nvSpPr>
          <p:spPr bwMode="auto">
            <a:xfrm>
              <a:off x="6835581" y="5029187"/>
              <a:ext cx="898622" cy="138752"/>
            </a:xfrm>
            <a:prstGeom prst="flowChart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Forslag til tiltak</a:t>
              </a:r>
            </a:p>
          </p:txBody>
        </p:sp>
        <p:sp>
          <p:nvSpPr>
            <p:cNvPr id="89" name="Prosess 88"/>
            <p:cNvSpPr/>
            <p:nvPr/>
          </p:nvSpPr>
          <p:spPr bwMode="auto">
            <a:xfrm>
              <a:off x="6831942" y="4557280"/>
              <a:ext cx="898622" cy="138137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Nøytral handling</a:t>
              </a:r>
            </a:p>
          </p:txBody>
        </p:sp>
        <p:sp>
          <p:nvSpPr>
            <p:cNvPr id="90" name="Prosess 89"/>
            <p:cNvSpPr/>
            <p:nvPr/>
          </p:nvSpPr>
          <p:spPr bwMode="auto">
            <a:xfrm>
              <a:off x="6836669" y="4715985"/>
              <a:ext cx="898622" cy="138137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Uønsket handling</a:t>
              </a:r>
            </a:p>
          </p:txBody>
        </p:sp>
        <p:sp>
          <p:nvSpPr>
            <p:cNvPr id="91" name="Prosess 90"/>
            <p:cNvSpPr/>
            <p:nvPr/>
          </p:nvSpPr>
          <p:spPr bwMode="auto">
            <a:xfrm>
              <a:off x="6831942" y="4874690"/>
              <a:ext cx="898622" cy="143449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Medvirkende årsak</a:t>
              </a:r>
            </a:p>
          </p:txBody>
        </p:sp>
      </p:grpSp>
      <p:sp>
        <p:nvSpPr>
          <p:cNvPr id="2" name="TekstSylinder 1"/>
          <p:cNvSpPr txBox="1"/>
          <p:nvPr/>
        </p:nvSpPr>
        <p:spPr>
          <a:xfrm>
            <a:off x="7538386" y="50696"/>
            <a:ext cx="1404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Saks-ID:  /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Partnere: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Varslet til Helsetilsynet/</a:t>
            </a:r>
            <a:r>
              <a:rPr lang="nb-NO" sz="750" err="1">
                <a:solidFill>
                  <a:prstClr val="black"/>
                </a:solidFill>
                <a:latin typeface="Calibri"/>
              </a:rPr>
              <a:t>Ukom</a:t>
            </a:r>
            <a:r>
              <a:rPr lang="nb-NO" sz="750">
                <a:solidFill>
                  <a:prstClr val="black"/>
                </a:solidFill>
                <a:latin typeface="Calibri"/>
              </a:rPr>
              <a:t>: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7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Prosess 15"/>
          <p:cNvSpPr/>
          <p:nvPr/>
        </p:nvSpPr>
        <p:spPr>
          <a:xfrm>
            <a:off x="3473588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17" name="Prosess 16"/>
          <p:cNvSpPr/>
          <p:nvPr/>
        </p:nvSpPr>
        <p:spPr bwMode="auto">
          <a:xfrm>
            <a:off x="3473588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Prosess 17"/>
          <p:cNvSpPr/>
          <p:nvPr/>
        </p:nvSpPr>
        <p:spPr bwMode="auto">
          <a:xfrm>
            <a:off x="3473587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Prosess 18"/>
          <p:cNvSpPr/>
          <p:nvPr/>
        </p:nvSpPr>
        <p:spPr bwMode="auto">
          <a:xfrm>
            <a:off x="3458079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Prosess 19"/>
          <p:cNvSpPr/>
          <p:nvPr/>
        </p:nvSpPr>
        <p:spPr bwMode="auto">
          <a:xfrm>
            <a:off x="3473587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8388424" y="4876006"/>
            <a:ext cx="8247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/>
              <a:t>Side 1/</a:t>
            </a:r>
            <a:r>
              <a:rPr lang="nb-NO" sz="900" dirty="0" err="1"/>
              <a:t>X</a:t>
            </a:r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84683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rosess 52"/>
          <p:cNvSpPr/>
          <p:nvPr/>
        </p:nvSpPr>
        <p:spPr>
          <a:xfrm>
            <a:off x="1992924" y="50696"/>
            <a:ext cx="3390824" cy="39652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Hendelsesanalyse – hendelsesdiagram</a:t>
            </a:r>
          </a:p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	</a:t>
            </a:r>
          </a:p>
        </p:txBody>
      </p:sp>
      <p:sp>
        <p:nvSpPr>
          <p:cNvPr id="39" name="Prosess 38"/>
          <p:cNvSpPr/>
          <p:nvPr/>
        </p:nvSpPr>
        <p:spPr>
          <a:xfrm>
            <a:off x="146856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40" name="Prosess 39"/>
          <p:cNvSpPr/>
          <p:nvPr/>
        </p:nvSpPr>
        <p:spPr bwMode="auto">
          <a:xfrm>
            <a:off x="146856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Prosess 40"/>
          <p:cNvSpPr/>
          <p:nvPr/>
        </p:nvSpPr>
        <p:spPr bwMode="auto">
          <a:xfrm>
            <a:off x="146855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Prosess 41"/>
          <p:cNvSpPr/>
          <p:nvPr/>
        </p:nvSpPr>
        <p:spPr bwMode="auto">
          <a:xfrm>
            <a:off x="131347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Prosess 42"/>
          <p:cNvSpPr/>
          <p:nvPr/>
        </p:nvSpPr>
        <p:spPr bwMode="auto">
          <a:xfrm>
            <a:off x="146855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7596336" y="528164"/>
            <a:ext cx="903349" cy="755050"/>
            <a:chOff x="6831942" y="4412889"/>
            <a:chExt cx="903349" cy="755050"/>
          </a:xfrm>
        </p:grpSpPr>
        <p:sp>
          <p:nvSpPr>
            <p:cNvPr id="87" name="Rektangel 86"/>
            <p:cNvSpPr/>
            <p:nvPr/>
          </p:nvSpPr>
          <p:spPr bwMode="auto">
            <a:xfrm>
              <a:off x="6831943" y="4412889"/>
              <a:ext cx="898622" cy="75505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 b="1">
                  <a:solidFill>
                    <a:prstClr val="black"/>
                  </a:solidFill>
                  <a:latin typeface="Calibri"/>
                </a:rPr>
                <a:t>Fargesymbol</a:t>
              </a:r>
            </a:p>
          </p:txBody>
        </p:sp>
        <p:sp>
          <p:nvSpPr>
            <p:cNvPr id="88" name="Prosess 87"/>
            <p:cNvSpPr/>
            <p:nvPr/>
          </p:nvSpPr>
          <p:spPr bwMode="auto">
            <a:xfrm>
              <a:off x="6835581" y="5029187"/>
              <a:ext cx="898622" cy="138752"/>
            </a:xfrm>
            <a:prstGeom prst="flowChart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Forslag til tiltak</a:t>
              </a:r>
            </a:p>
          </p:txBody>
        </p:sp>
        <p:sp>
          <p:nvSpPr>
            <p:cNvPr id="89" name="Prosess 88"/>
            <p:cNvSpPr/>
            <p:nvPr/>
          </p:nvSpPr>
          <p:spPr bwMode="auto">
            <a:xfrm>
              <a:off x="6831942" y="4557280"/>
              <a:ext cx="898622" cy="138137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Nøytral handling</a:t>
              </a:r>
            </a:p>
          </p:txBody>
        </p:sp>
        <p:sp>
          <p:nvSpPr>
            <p:cNvPr id="90" name="Prosess 89"/>
            <p:cNvSpPr/>
            <p:nvPr/>
          </p:nvSpPr>
          <p:spPr bwMode="auto">
            <a:xfrm>
              <a:off x="6836669" y="4715985"/>
              <a:ext cx="898622" cy="138137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Uønsket handling</a:t>
              </a:r>
            </a:p>
          </p:txBody>
        </p:sp>
        <p:sp>
          <p:nvSpPr>
            <p:cNvPr id="91" name="Prosess 90"/>
            <p:cNvSpPr/>
            <p:nvPr/>
          </p:nvSpPr>
          <p:spPr bwMode="auto">
            <a:xfrm>
              <a:off x="6831942" y="4874690"/>
              <a:ext cx="898622" cy="143449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Medvirkende årsak</a:t>
              </a:r>
            </a:p>
          </p:txBody>
        </p:sp>
      </p:grpSp>
      <p:sp>
        <p:nvSpPr>
          <p:cNvPr id="2" name="TekstSylinder 1"/>
          <p:cNvSpPr txBox="1"/>
          <p:nvPr/>
        </p:nvSpPr>
        <p:spPr>
          <a:xfrm>
            <a:off x="7538386" y="50696"/>
            <a:ext cx="1404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Saks-ID:  /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Partnere: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Varslet til Helsetilsynet/</a:t>
            </a:r>
            <a:r>
              <a:rPr lang="nb-NO" sz="750" err="1">
                <a:solidFill>
                  <a:prstClr val="black"/>
                </a:solidFill>
                <a:latin typeface="Calibri"/>
              </a:rPr>
              <a:t>Ukom</a:t>
            </a:r>
            <a:r>
              <a:rPr lang="nb-NO" sz="750">
                <a:solidFill>
                  <a:prstClr val="black"/>
                </a:solidFill>
                <a:latin typeface="Calibri"/>
              </a:rPr>
              <a:t>: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7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Prosess 15"/>
          <p:cNvSpPr/>
          <p:nvPr/>
        </p:nvSpPr>
        <p:spPr>
          <a:xfrm>
            <a:off x="3473588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17" name="Prosess 16"/>
          <p:cNvSpPr/>
          <p:nvPr/>
        </p:nvSpPr>
        <p:spPr bwMode="auto">
          <a:xfrm>
            <a:off x="3473588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Prosess 17"/>
          <p:cNvSpPr/>
          <p:nvPr/>
        </p:nvSpPr>
        <p:spPr bwMode="auto">
          <a:xfrm>
            <a:off x="3473587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Prosess 18"/>
          <p:cNvSpPr/>
          <p:nvPr/>
        </p:nvSpPr>
        <p:spPr bwMode="auto">
          <a:xfrm>
            <a:off x="3458079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Prosess 19"/>
          <p:cNvSpPr/>
          <p:nvPr/>
        </p:nvSpPr>
        <p:spPr bwMode="auto">
          <a:xfrm>
            <a:off x="3473587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8388424" y="4876006"/>
            <a:ext cx="8247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/>
              <a:t>Side 1/</a:t>
            </a:r>
            <a:r>
              <a:rPr lang="nb-NO" sz="900" err="1"/>
              <a:t>X</a:t>
            </a:r>
            <a:endParaRPr lang="nb-NO" sz="900"/>
          </a:p>
        </p:txBody>
      </p:sp>
    </p:spTree>
    <p:extLst>
      <p:ext uri="{BB962C8B-B14F-4D97-AF65-F5344CB8AC3E}">
        <p14:creationId xmlns:p14="http://schemas.microsoft.com/office/powerpoint/2010/main" val="2796482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rosess 52"/>
          <p:cNvSpPr/>
          <p:nvPr/>
        </p:nvSpPr>
        <p:spPr>
          <a:xfrm>
            <a:off x="1992924" y="50696"/>
            <a:ext cx="3390824" cy="396525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Hendelsesanalyse – hendelsesdiagram</a:t>
            </a:r>
          </a:p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350" b="1">
                <a:solidFill>
                  <a:prstClr val="black"/>
                </a:solidFill>
                <a:latin typeface="Calibri"/>
                <a:ea typeface="Verdana" panose="020B0604030504040204" pitchFamily="34" charset="0"/>
              </a:rPr>
              <a:t>	</a:t>
            </a:r>
          </a:p>
        </p:txBody>
      </p:sp>
      <p:sp>
        <p:nvSpPr>
          <p:cNvPr id="39" name="Prosess 38"/>
          <p:cNvSpPr/>
          <p:nvPr/>
        </p:nvSpPr>
        <p:spPr>
          <a:xfrm>
            <a:off x="146856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40" name="Prosess 39"/>
          <p:cNvSpPr/>
          <p:nvPr/>
        </p:nvSpPr>
        <p:spPr bwMode="auto">
          <a:xfrm>
            <a:off x="146856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Prosess 40"/>
          <p:cNvSpPr/>
          <p:nvPr/>
        </p:nvSpPr>
        <p:spPr bwMode="auto">
          <a:xfrm>
            <a:off x="146855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Prosess 41"/>
          <p:cNvSpPr/>
          <p:nvPr/>
        </p:nvSpPr>
        <p:spPr bwMode="auto">
          <a:xfrm>
            <a:off x="131347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Prosess 42"/>
          <p:cNvSpPr/>
          <p:nvPr/>
        </p:nvSpPr>
        <p:spPr bwMode="auto">
          <a:xfrm>
            <a:off x="146855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6" name="Gruppe 5"/>
          <p:cNvGrpSpPr/>
          <p:nvPr/>
        </p:nvGrpSpPr>
        <p:grpSpPr>
          <a:xfrm>
            <a:off x="7596336" y="528164"/>
            <a:ext cx="903349" cy="755050"/>
            <a:chOff x="6831942" y="4412889"/>
            <a:chExt cx="903349" cy="755050"/>
          </a:xfrm>
        </p:grpSpPr>
        <p:sp>
          <p:nvSpPr>
            <p:cNvPr id="87" name="Rektangel 86"/>
            <p:cNvSpPr/>
            <p:nvPr/>
          </p:nvSpPr>
          <p:spPr bwMode="auto">
            <a:xfrm>
              <a:off x="6831943" y="4412889"/>
              <a:ext cx="898622" cy="75505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 b="1">
                  <a:solidFill>
                    <a:prstClr val="black"/>
                  </a:solidFill>
                  <a:latin typeface="Calibri"/>
                </a:rPr>
                <a:t>Fargesymbol</a:t>
              </a:r>
            </a:p>
          </p:txBody>
        </p:sp>
        <p:sp>
          <p:nvSpPr>
            <p:cNvPr id="88" name="Prosess 87"/>
            <p:cNvSpPr/>
            <p:nvPr/>
          </p:nvSpPr>
          <p:spPr bwMode="auto">
            <a:xfrm>
              <a:off x="6835581" y="5029187"/>
              <a:ext cx="898622" cy="138752"/>
            </a:xfrm>
            <a:prstGeom prst="flowChart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Forslag til tiltak</a:t>
              </a:r>
            </a:p>
          </p:txBody>
        </p:sp>
        <p:sp>
          <p:nvSpPr>
            <p:cNvPr id="89" name="Prosess 88"/>
            <p:cNvSpPr/>
            <p:nvPr/>
          </p:nvSpPr>
          <p:spPr bwMode="auto">
            <a:xfrm>
              <a:off x="6831942" y="4557280"/>
              <a:ext cx="898622" cy="138137"/>
            </a:xfrm>
            <a:prstGeom prst="flowChartProcess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Nøytral handling</a:t>
              </a:r>
            </a:p>
          </p:txBody>
        </p:sp>
        <p:sp>
          <p:nvSpPr>
            <p:cNvPr id="90" name="Prosess 89"/>
            <p:cNvSpPr/>
            <p:nvPr/>
          </p:nvSpPr>
          <p:spPr bwMode="auto">
            <a:xfrm>
              <a:off x="6836669" y="4715985"/>
              <a:ext cx="898622" cy="138137"/>
            </a:xfrm>
            <a:prstGeom prst="flowChartProcess">
              <a:avLst/>
            </a:prstGeom>
            <a:solidFill>
              <a:schemeClr val="tx2">
                <a:lumMod val="20000"/>
                <a:lumOff val="8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Uønsket handling</a:t>
              </a:r>
            </a:p>
          </p:txBody>
        </p:sp>
        <p:sp>
          <p:nvSpPr>
            <p:cNvPr id="91" name="Prosess 90"/>
            <p:cNvSpPr/>
            <p:nvPr/>
          </p:nvSpPr>
          <p:spPr bwMode="auto">
            <a:xfrm>
              <a:off x="6831942" y="4874690"/>
              <a:ext cx="898622" cy="143449"/>
            </a:xfrm>
            <a:prstGeom prst="flowChart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685783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b-NO" sz="600">
                  <a:solidFill>
                    <a:prstClr val="black"/>
                  </a:solidFill>
                  <a:latin typeface="Calibri"/>
                </a:rPr>
                <a:t>Medvirkende årsak</a:t>
              </a:r>
            </a:p>
          </p:txBody>
        </p:sp>
      </p:grpSp>
      <p:sp>
        <p:nvSpPr>
          <p:cNvPr id="2" name="TekstSylinder 1"/>
          <p:cNvSpPr txBox="1"/>
          <p:nvPr/>
        </p:nvSpPr>
        <p:spPr>
          <a:xfrm>
            <a:off x="7538386" y="50696"/>
            <a:ext cx="1404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Saks-ID:  /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Partnere: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 sz="750">
                <a:solidFill>
                  <a:prstClr val="black"/>
                </a:solidFill>
                <a:latin typeface="Calibri"/>
              </a:rPr>
              <a:t>Varslet til Helsetilsynet/</a:t>
            </a:r>
            <a:r>
              <a:rPr lang="nb-NO" sz="750" err="1">
                <a:solidFill>
                  <a:prstClr val="black"/>
                </a:solidFill>
                <a:latin typeface="Calibri"/>
              </a:rPr>
              <a:t>Ukom</a:t>
            </a:r>
            <a:r>
              <a:rPr lang="nb-NO" sz="750">
                <a:solidFill>
                  <a:prstClr val="black"/>
                </a:solidFill>
                <a:latin typeface="Calibri"/>
              </a:rPr>
              <a:t>: </a:t>
            </a:r>
          </a:p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nb-NO" sz="7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Prosess 15"/>
          <p:cNvSpPr/>
          <p:nvPr/>
        </p:nvSpPr>
        <p:spPr>
          <a:xfrm>
            <a:off x="3473588" y="411510"/>
            <a:ext cx="3253269" cy="201005"/>
          </a:xfrm>
          <a:prstGeom prst="flowChartProcess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1200" b="1">
                <a:solidFill>
                  <a:prstClr val="black"/>
                </a:solidFill>
                <a:latin typeface="Calibri"/>
              </a:rPr>
              <a:t>xx.xx.2024 </a:t>
            </a:r>
          </a:p>
        </p:txBody>
      </p:sp>
      <p:sp>
        <p:nvSpPr>
          <p:cNvPr id="17" name="Prosess 16"/>
          <p:cNvSpPr/>
          <p:nvPr/>
        </p:nvSpPr>
        <p:spPr bwMode="auto">
          <a:xfrm>
            <a:off x="3473588" y="675506"/>
            <a:ext cx="3253270" cy="180949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/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Prosess 17"/>
          <p:cNvSpPr/>
          <p:nvPr/>
        </p:nvSpPr>
        <p:spPr bwMode="auto">
          <a:xfrm>
            <a:off x="3473587" y="2547375"/>
            <a:ext cx="3253271" cy="576440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Prosess 18"/>
          <p:cNvSpPr/>
          <p:nvPr/>
        </p:nvSpPr>
        <p:spPr bwMode="auto">
          <a:xfrm>
            <a:off x="3458079" y="3226573"/>
            <a:ext cx="3268779" cy="66480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78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Prosess 19"/>
          <p:cNvSpPr/>
          <p:nvPr/>
        </p:nvSpPr>
        <p:spPr bwMode="auto">
          <a:xfrm>
            <a:off x="3473587" y="3994130"/>
            <a:ext cx="3253271" cy="55455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8588" indent="-128588" defTabSz="914378" eaLnBrk="1" hangingPunct="1">
              <a:buFontTx/>
              <a:buChar char="-"/>
              <a:defRPr/>
            </a:pPr>
            <a:endParaRPr lang="nb-NO" altLang="nb-NO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8388424" y="4876006"/>
            <a:ext cx="8247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/>
              <a:t>Side 1/</a:t>
            </a:r>
            <a:r>
              <a:rPr lang="nb-NO" sz="900" err="1"/>
              <a:t>X</a:t>
            </a:r>
            <a:endParaRPr lang="nb-NO" sz="900"/>
          </a:p>
        </p:txBody>
      </p:sp>
    </p:spTree>
    <p:extLst>
      <p:ext uri="{BB962C8B-B14F-4D97-AF65-F5344CB8AC3E}">
        <p14:creationId xmlns:p14="http://schemas.microsoft.com/office/powerpoint/2010/main" val="2360333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90C753-4EDB-448E-E56F-98A1F0E7B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268"/>
            <a:ext cx="8229600" cy="85725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b-NO" sz="2400" dirty="0">
                <a:latin typeface="Cambria"/>
                <a:ea typeface="Cambria"/>
                <a:cs typeface="Calibri"/>
              </a:rPr>
              <a:t>Anbefalte forbedringstiltak prioritert etter nytteeffekt</a:t>
            </a:r>
          </a:p>
        </p:txBody>
      </p:sp>
      <p:pic>
        <p:nvPicPr>
          <p:cNvPr id="4" name="Plassholder for innhold 3" descr="Et bilde som inneholder tekst, skjermbilde, nummer, Font&#10;&#10;Automatisk generert beskrivelse">
            <a:extLst>
              <a:ext uri="{FF2B5EF4-FFF2-40B4-BE49-F238E27FC236}">
                <a16:creationId xmlns:a16="http://schemas.microsoft.com/office/drawing/2014/main" id="{8EDC0D1C-4691-20AF-7C92-F32AC53331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38" y="669682"/>
            <a:ext cx="7187161" cy="3793057"/>
          </a:xfr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680F41B1-51A1-84FF-0502-9CA6C14DBAD5}"/>
              </a:ext>
            </a:extLst>
          </p:cNvPr>
          <p:cNvSpPr txBox="1"/>
          <p:nvPr/>
        </p:nvSpPr>
        <p:spPr>
          <a:xfrm>
            <a:off x="1034483" y="4384169"/>
            <a:ext cx="747053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1100" dirty="0">
                <a:latin typeface="Lucida Sans Unicode"/>
                <a:cs typeface="Lucida Sans Unicode"/>
              </a:rPr>
              <a:t>Kilde: </a:t>
            </a:r>
            <a:r>
              <a:rPr lang="nb-NO" sz="1100" dirty="0" err="1">
                <a:latin typeface="Lucida Sans Unicode"/>
                <a:cs typeface="Lucida Sans Unicode"/>
              </a:rPr>
              <a:t>U.S.Department</a:t>
            </a:r>
            <a:r>
              <a:rPr lang="nb-NO" sz="1100" dirty="0">
                <a:latin typeface="Lucida Sans Unicode"/>
                <a:cs typeface="Lucida Sans Unicode"/>
              </a:rPr>
              <a:t> </a:t>
            </a:r>
            <a:r>
              <a:rPr lang="nb-NO" sz="1100" dirty="0" err="1">
                <a:latin typeface="Lucida Sans Unicode"/>
                <a:cs typeface="Lucida Sans Unicode"/>
              </a:rPr>
              <a:t>of</a:t>
            </a:r>
            <a:r>
              <a:rPr lang="nb-NO" sz="1100" dirty="0">
                <a:latin typeface="Lucida Sans Unicode"/>
                <a:cs typeface="Lucida Sans Unicode"/>
              </a:rPr>
              <a:t> Veteran </a:t>
            </a:r>
            <a:r>
              <a:rPr lang="nb-NO" sz="1100" dirty="0" err="1">
                <a:latin typeface="Lucida Sans Unicode"/>
                <a:cs typeface="Lucida Sans Unicode"/>
              </a:rPr>
              <a:t>Affairs</a:t>
            </a:r>
            <a:r>
              <a:rPr lang="nb-NO" sz="1100" dirty="0">
                <a:latin typeface="Lucida Sans Unicode"/>
                <a:cs typeface="Lucida Sans Unicode"/>
              </a:rPr>
              <a:t>, VA National Center for </a:t>
            </a:r>
            <a:r>
              <a:rPr lang="nb-NO" sz="1100" dirty="0" err="1">
                <a:latin typeface="Lucida Sans Unicode"/>
                <a:cs typeface="Lucida Sans Unicode"/>
              </a:rPr>
              <a:t>Patient</a:t>
            </a:r>
            <a:r>
              <a:rPr lang="nb-NO" sz="1100" dirty="0">
                <a:latin typeface="Lucida Sans Unicode"/>
                <a:cs typeface="Lucida Sans Unicode"/>
              </a:rPr>
              <a:t> </a:t>
            </a:r>
            <a:r>
              <a:rPr lang="nb-NO" sz="1100" dirty="0" err="1">
                <a:latin typeface="Lucida Sans Unicode"/>
                <a:cs typeface="Lucida Sans Unicode"/>
              </a:rPr>
              <a:t>Safety</a:t>
            </a:r>
            <a:r>
              <a:rPr lang="nb-NO" sz="1100" dirty="0">
                <a:latin typeface="Lucida Sans Unicode"/>
                <a:cs typeface="Lucida Sans Unicode"/>
              </a:rPr>
              <a:t>/</a:t>
            </a:r>
          </a:p>
          <a:p>
            <a:r>
              <a:rPr lang="nb-NO" sz="1100" dirty="0">
                <a:cs typeface="Lucida Sans Unicode"/>
                <a:hlinkClick r:id="rId3"/>
              </a:rPr>
              <a:t>Risiko- og </a:t>
            </a:r>
            <a:r>
              <a:rPr lang="nb-NO" sz="1100" dirty="0" err="1">
                <a:cs typeface="Lucida Sans Unicode"/>
                <a:hlinkClick r:id="rId3"/>
              </a:rPr>
              <a:t>hendelseanalyse</a:t>
            </a:r>
            <a:r>
              <a:rPr lang="nb-NO" sz="1100" dirty="0">
                <a:cs typeface="Lucida Sans Unicode"/>
                <a:hlinkClick r:id="rId3"/>
              </a:rPr>
              <a:t> - Håndbok for helsetjenesten.pdf (helsedirektoratet.no)</a:t>
            </a:r>
            <a:endParaRPr lang="nb-NO" sz="1100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2257425" y="4767264"/>
            <a:ext cx="3762375" cy="273844"/>
          </a:xfrm>
        </p:spPr>
        <p:txBody>
          <a:bodyPr/>
          <a:lstStyle/>
          <a:p>
            <a:pPr>
              <a:defRPr/>
            </a:pPr>
            <a:r>
              <a:rPr lang="nb-NO" sz="1000" dirty="0"/>
              <a:t>Referanse: Retningslinje 10 A Samhandling felles hendelsesanalyser</a:t>
            </a:r>
          </a:p>
        </p:txBody>
      </p:sp>
    </p:spTree>
    <p:extLst>
      <p:ext uri="{BB962C8B-B14F-4D97-AF65-F5344CB8AC3E}">
        <p14:creationId xmlns:p14="http://schemas.microsoft.com/office/powerpoint/2010/main" val="100121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B6D4A5-A2E5-370A-321F-D6DE3FF6D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72"/>
            <a:ext cx="8229600" cy="857250"/>
          </a:xfrm>
        </p:spPr>
        <p:txBody>
          <a:bodyPr/>
          <a:lstStyle/>
          <a:p>
            <a:r>
              <a:rPr lang="nb-NO" sz="2400" dirty="0">
                <a:latin typeface="Cambria"/>
                <a:ea typeface="Cambria"/>
                <a:cs typeface="Calibri"/>
              </a:rPr>
              <a:t>Metoder for evaluering av tiltak</a:t>
            </a:r>
            <a:endParaRPr lang="nb-NO" sz="2400" dirty="0">
              <a:latin typeface="Cambria"/>
              <a:ea typeface="Cambria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18BB43-B487-CF02-5CB9-AC1007036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509" y="738477"/>
            <a:ext cx="8229600" cy="3507515"/>
          </a:xfrm>
        </p:spPr>
        <p:txBody>
          <a:bodyPr/>
          <a:lstStyle/>
          <a:p>
            <a:pPr marL="0" indent="0">
              <a:buNone/>
            </a:pPr>
            <a:r>
              <a:rPr lang="nb-NO" sz="1400" dirty="0" err="1">
                <a:cs typeface="Calibri"/>
              </a:rPr>
              <a:t>Analyseteamet</a:t>
            </a:r>
            <a:r>
              <a:rPr lang="nb-NO" sz="1400" dirty="0">
                <a:cs typeface="Calibri"/>
              </a:rPr>
              <a:t> foreslår metode for oppfølging og evaluering av tiltak</a:t>
            </a:r>
          </a:p>
          <a:p>
            <a:pPr marL="0" indent="0">
              <a:buNone/>
            </a:pPr>
            <a:endParaRPr lang="nb-NO" sz="1400" dirty="0">
              <a:cs typeface="Calibri"/>
            </a:endParaRPr>
          </a:p>
          <a:p>
            <a:pPr marL="0" indent="0">
              <a:buNone/>
            </a:pPr>
            <a:r>
              <a:rPr lang="nb-NO" sz="1400" dirty="0">
                <a:cs typeface="Calibri"/>
              </a:rPr>
              <a:t>Evalueringen skal vise om tiltakene: </a:t>
            </a:r>
            <a:endParaRPr lang="nb-NO" sz="1400" dirty="0"/>
          </a:p>
          <a:p>
            <a:pPr marL="256540" indent="-256540"/>
            <a:r>
              <a:rPr lang="nb-NO" sz="1400" dirty="0">
                <a:cs typeface="Calibri"/>
              </a:rPr>
              <a:t>har blitt gjennomført </a:t>
            </a:r>
          </a:p>
          <a:p>
            <a:pPr marL="256540" indent="-256540"/>
            <a:r>
              <a:rPr lang="nb-NO" sz="1400" dirty="0">
                <a:cs typeface="Calibri"/>
              </a:rPr>
              <a:t>har vært effektive og redusert eller eliminert risikoen</a:t>
            </a:r>
          </a:p>
          <a:p>
            <a:pPr marL="0" indent="0">
              <a:buNone/>
            </a:pPr>
            <a:endParaRPr lang="nb-NO" sz="1400" dirty="0">
              <a:cs typeface="Calibri"/>
            </a:endParaRPr>
          </a:p>
          <a:p>
            <a:pPr marL="0" indent="0">
              <a:buNone/>
            </a:pPr>
            <a:r>
              <a:rPr lang="nb-NO" sz="1400" dirty="0">
                <a:cs typeface="Calibri"/>
              </a:rPr>
              <a:t>Eksempler på metoder: </a:t>
            </a:r>
            <a:endParaRPr lang="nb-NO" sz="1400" dirty="0"/>
          </a:p>
          <a:p>
            <a:pPr marL="256540" indent="-256540"/>
            <a:r>
              <a:rPr lang="nb-NO" sz="1400" dirty="0">
                <a:cs typeface="Calibri"/>
              </a:rPr>
              <a:t>Utarbeide enkel statistikk, for eksempel på hvor mange som har gjennomført en rutine i løpet av en vakt</a:t>
            </a:r>
          </a:p>
          <a:p>
            <a:pPr marL="256540" indent="-256540"/>
            <a:r>
              <a:rPr lang="nb-NO" sz="1400" dirty="0">
                <a:cs typeface="Calibri"/>
              </a:rPr>
              <a:t>Journalgjennomganger</a:t>
            </a:r>
          </a:p>
          <a:p>
            <a:pPr marL="256540" indent="-256540"/>
            <a:r>
              <a:rPr lang="nb-NO" sz="1400" dirty="0">
                <a:cs typeface="Calibri"/>
              </a:rPr>
              <a:t>Intervju med pasienter og medarbeidere</a:t>
            </a:r>
          </a:p>
          <a:p>
            <a:pPr marL="256540" indent="-256540"/>
            <a:r>
              <a:rPr lang="nb-NO" sz="1400" dirty="0">
                <a:cs typeface="Calibri"/>
              </a:rPr>
              <a:t>Analysere kliniske resultater</a:t>
            </a:r>
          </a:p>
          <a:p>
            <a:pPr marL="256540" indent="-256540"/>
            <a:r>
              <a:rPr lang="nb-NO" sz="1400" dirty="0">
                <a:cs typeface="Calibri"/>
              </a:rPr>
              <a:t>Spørreundersøkelser</a:t>
            </a:r>
          </a:p>
          <a:p>
            <a:pPr marL="256540" indent="-256540"/>
            <a:r>
              <a:rPr lang="nb-NO" sz="1400" dirty="0">
                <a:cs typeface="Calibri"/>
              </a:rPr>
              <a:t>Andre kvalitative og kvantitative småskalatester/gjentatte målinger for eksempel knyttet til uønsket variasjon – kvalitet og forbruk</a:t>
            </a:r>
          </a:p>
          <a:p>
            <a:pPr marL="0" indent="0">
              <a:buNone/>
            </a:pPr>
            <a:endParaRPr lang="nb-NO" sz="1000" dirty="0">
              <a:cs typeface="Calibri"/>
            </a:endParaRPr>
          </a:p>
          <a:p>
            <a:pPr marL="0" indent="0">
              <a:buNone/>
            </a:pPr>
            <a:r>
              <a:rPr lang="nb-NO" sz="1400" dirty="0">
                <a:cs typeface="Calibri"/>
              </a:rPr>
              <a:t>Kilde: </a:t>
            </a:r>
            <a:r>
              <a:rPr lang="nb-NO" sz="1400" dirty="0">
                <a:ea typeface="+mn-lt"/>
                <a:cs typeface="+mn-lt"/>
                <a:hlinkClick r:id="rId2"/>
              </a:rPr>
              <a:t>Risiko- og </a:t>
            </a:r>
            <a:r>
              <a:rPr lang="nb-NO" sz="1400" dirty="0" err="1">
                <a:ea typeface="+mn-lt"/>
                <a:cs typeface="+mn-lt"/>
                <a:hlinkClick r:id="rId2"/>
              </a:rPr>
              <a:t>hendelseanalyse</a:t>
            </a:r>
            <a:r>
              <a:rPr lang="nb-NO" sz="1400" dirty="0">
                <a:ea typeface="+mn-lt"/>
                <a:cs typeface="+mn-lt"/>
                <a:hlinkClick r:id="rId2"/>
              </a:rPr>
              <a:t> - Håndbok for helsetjenesten.pdf (helsedirektoratet.no)</a:t>
            </a:r>
            <a:endParaRPr lang="nb-NO" sz="1400" dirty="0">
              <a:cs typeface="Calibri"/>
            </a:endParaRPr>
          </a:p>
          <a:p>
            <a:pPr marL="0" indent="0">
              <a:buNone/>
            </a:pPr>
            <a:endParaRPr lang="nb-NO" sz="1400" dirty="0">
              <a:cs typeface="Calibri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850231" y="4767264"/>
            <a:ext cx="4169569" cy="273844"/>
          </a:xfrm>
        </p:spPr>
        <p:txBody>
          <a:bodyPr/>
          <a:lstStyle/>
          <a:p>
            <a:pPr>
              <a:defRPr/>
            </a:pPr>
            <a:r>
              <a:rPr lang="nb-NO" sz="1050" dirty="0"/>
              <a:t>Kilde: Retningslinje 10 A Samhandling felles hendelsesanalyser</a:t>
            </a:r>
          </a:p>
        </p:txBody>
      </p:sp>
    </p:spTree>
    <p:extLst>
      <p:ext uri="{BB962C8B-B14F-4D97-AF65-F5344CB8AC3E}">
        <p14:creationId xmlns:p14="http://schemas.microsoft.com/office/powerpoint/2010/main" val="336436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87624" y="195486"/>
            <a:ext cx="6172200" cy="288032"/>
          </a:xfrm>
        </p:spPr>
        <p:txBody>
          <a:bodyPr/>
          <a:lstStyle/>
          <a:p>
            <a:r>
              <a:rPr lang="nb-NO" altLang="nb-NO" sz="2400" kern="1200" dirty="0">
                <a:solidFill>
                  <a:schemeClr val="tx1"/>
                </a:solidFill>
                <a:latin typeface="Cambria"/>
                <a:ea typeface="Cambria"/>
                <a:cs typeface="Calibri"/>
              </a:rPr>
              <a:t>Forslag til tiltaksplan </a:t>
            </a:r>
            <a:endParaRPr lang="nb-NO" altLang="nb-NO" sz="2400" kern="1200" dirty="0">
              <a:solidFill>
                <a:schemeClr val="tx1"/>
              </a:solidFill>
              <a:ea typeface="Cambria"/>
              <a:cs typeface="Calibri"/>
            </a:endParaRP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818521"/>
              </p:ext>
            </p:extLst>
          </p:nvPr>
        </p:nvGraphicFramePr>
        <p:xfrm>
          <a:off x="251520" y="627534"/>
          <a:ext cx="8652017" cy="29741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205">
                  <a:extLst>
                    <a:ext uri="{9D8B030D-6E8A-4147-A177-3AD203B41FA5}">
                      <a16:colId xmlns:a16="http://schemas.microsoft.com/office/drawing/2014/main" val="3068896400"/>
                    </a:ext>
                  </a:extLst>
                </a:gridCol>
                <a:gridCol w="4294381">
                  <a:extLst>
                    <a:ext uri="{9D8B030D-6E8A-4147-A177-3AD203B41FA5}">
                      <a16:colId xmlns:a16="http://schemas.microsoft.com/office/drawing/2014/main" val="4129443301"/>
                    </a:ext>
                  </a:extLst>
                </a:gridCol>
                <a:gridCol w="1198128">
                  <a:extLst>
                    <a:ext uri="{9D8B030D-6E8A-4147-A177-3AD203B41FA5}">
                      <a16:colId xmlns:a16="http://schemas.microsoft.com/office/drawing/2014/main" val="2539688033"/>
                    </a:ext>
                  </a:extLst>
                </a:gridCol>
                <a:gridCol w="941693">
                  <a:extLst>
                    <a:ext uri="{9D8B030D-6E8A-4147-A177-3AD203B41FA5}">
                      <a16:colId xmlns:a16="http://schemas.microsoft.com/office/drawing/2014/main" val="3370638060"/>
                    </a:ext>
                  </a:extLst>
                </a:gridCol>
                <a:gridCol w="1793610">
                  <a:extLst>
                    <a:ext uri="{9D8B030D-6E8A-4147-A177-3AD203B41FA5}">
                      <a16:colId xmlns:a16="http://schemas.microsoft.com/office/drawing/2014/main" val="134803888"/>
                    </a:ext>
                  </a:extLst>
                </a:gridCol>
              </a:tblGrid>
              <a:tr h="318084">
                <a:tc>
                  <a:txBody>
                    <a:bodyPr/>
                    <a:lstStyle/>
                    <a:p>
                      <a:r>
                        <a:rPr lang="nb-NO" sz="1200" dirty="0" err="1"/>
                        <a:t>Nr</a:t>
                      </a: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Tiltak</a:t>
                      </a: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Ansvar</a:t>
                      </a: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Frist</a:t>
                      </a: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nb-NO" sz="1200" dirty="0"/>
                        <a:t>Metode evaluering av tiltak</a:t>
                      </a: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849145"/>
                  </a:ext>
                </a:extLst>
              </a:tr>
              <a:tr h="363872">
                <a:tc>
                  <a:txBody>
                    <a:bodyPr/>
                    <a:lstStyle/>
                    <a:p>
                      <a:pPr algn="ctr"/>
                      <a:r>
                        <a:rPr lang="nb-NO" sz="1200"/>
                        <a:t>1</a:t>
                      </a: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solidFill>
                          <a:schemeClr val="tx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84795"/>
                  </a:ext>
                </a:extLst>
              </a:tr>
              <a:tr h="398164">
                <a:tc>
                  <a:txBody>
                    <a:bodyPr/>
                    <a:lstStyle/>
                    <a:p>
                      <a:pPr algn="ctr"/>
                      <a:r>
                        <a:rPr lang="nb-NO" sz="1200"/>
                        <a:t>2</a:t>
                      </a: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219170" eaLnBrk="1" hangingPunct="1">
                        <a:defRPr/>
                      </a:pPr>
                      <a:endParaRPr lang="nb-NO" altLang="nb-NO" sz="1200" kern="1200">
                        <a:solidFill>
                          <a:prstClr val="black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45578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kern="1200"/>
                        <a:t>3</a:t>
                      </a:r>
                      <a:endParaRPr lang="nb-NO" sz="1200" kern="1200">
                        <a:solidFill>
                          <a:schemeClr val="dk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1219170" eaLnBrk="1" hangingPunct="1">
                        <a:defRPr/>
                      </a:pPr>
                      <a:endParaRPr lang="nb-NO" altLang="nb-NO" sz="1200" dirty="0">
                        <a:solidFill>
                          <a:prstClr val="black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669094"/>
                  </a:ext>
                </a:extLst>
              </a:tr>
              <a:tr h="4467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kern="1200"/>
                        <a:t>4</a:t>
                      </a:r>
                      <a:endParaRPr lang="nb-NO" sz="1200" kern="1200">
                        <a:solidFill>
                          <a:schemeClr val="dk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68580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nb-NO" sz="1200" b="1" kern="1200" baseline="0">
                        <a:solidFill>
                          <a:schemeClr val="dk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467945"/>
                  </a:ext>
                </a:extLst>
              </a:tr>
              <a:tr h="8041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kern="1200"/>
                        <a:t>5</a:t>
                      </a:r>
                      <a:endParaRPr lang="nb-NO" sz="1200" kern="1200">
                        <a:solidFill>
                          <a:schemeClr val="dk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68580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nb-NO" sz="1200" kern="1200" dirty="0">
                        <a:solidFill>
                          <a:schemeClr val="tx1"/>
                        </a:solidFill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nb-NO" sz="1200" dirty="0">
                        <a:latin typeface="Calibri"/>
                        <a:ea typeface="Cambri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32641"/>
                  </a:ext>
                </a:extLst>
              </a:tr>
            </a:tbl>
          </a:graphicData>
        </a:graphic>
      </p:graphicFrame>
      <p:sp>
        <p:nvSpPr>
          <p:cNvPr id="3" name="TekstSylinder 2">
            <a:extLst>
              <a:ext uri="{FF2B5EF4-FFF2-40B4-BE49-F238E27FC236}">
                <a16:creationId xmlns:a16="http://schemas.microsoft.com/office/drawing/2014/main" id="{DD88547D-6AB8-63C6-0DDD-52E3476CF1E9}"/>
              </a:ext>
            </a:extLst>
          </p:cNvPr>
          <p:cNvSpPr txBox="1"/>
          <p:nvPr/>
        </p:nvSpPr>
        <p:spPr>
          <a:xfrm>
            <a:off x="440532" y="4361497"/>
            <a:ext cx="802386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1600" dirty="0">
                <a:latin typeface="Cambria"/>
                <a:ea typeface="Cambria"/>
              </a:rPr>
              <a:t>Oppdragsgiverne tar stilling til </a:t>
            </a:r>
            <a:r>
              <a:rPr lang="nb-NO" sz="1600" dirty="0" err="1">
                <a:latin typeface="Cambria"/>
                <a:ea typeface="Cambria"/>
              </a:rPr>
              <a:t>analyseteamets</a:t>
            </a:r>
            <a:r>
              <a:rPr lang="nb-NO" sz="1600" dirty="0">
                <a:latin typeface="Cambria"/>
                <a:ea typeface="Cambria"/>
              </a:rPr>
              <a:t> forslag til tiltaksplan</a:t>
            </a:r>
            <a:endParaRPr lang="nb-NO" sz="1600" dirty="0">
              <a:latin typeface="Cambria" pitchFamily="18" charset="0"/>
              <a:ea typeface="Cambria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693070" y="4700051"/>
            <a:ext cx="5269706" cy="272700"/>
          </a:xfrm>
        </p:spPr>
        <p:txBody>
          <a:bodyPr/>
          <a:lstStyle/>
          <a:p>
            <a:pPr>
              <a:defRPr/>
            </a:pPr>
            <a:r>
              <a:rPr lang="nb-NO" altLang="en-US" sz="1050" dirty="0">
                <a:solidFill>
                  <a:schemeClr val="bg1">
                    <a:lumMod val="50000"/>
                  </a:schemeClr>
                </a:solidFill>
              </a:rPr>
              <a:t>Referanse: Retningslinje 10 A Samhandling felles hendelsesanalyser</a:t>
            </a:r>
            <a:endParaRPr lang="en-US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008232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153573"/>
            <a:ext cx="8229600" cy="689985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  <a:ea typeface="Cambria" panose="02040503050406030204" pitchFamily="18" charset="0"/>
                <a:cs typeface="Calibri"/>
              </a:rPr>
              <a:t>Relevante styrende dokumenter</a:t>
            </a: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92974"/>
              </p:ext>
            </p:extLst>
          </p:nvPr>
        </p:nvGraphicFramePr>
        <p:xfrm>
          <a:off x="107504" y="843558"/>
          <a:ext cx="8698660" cy="25555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578">
                  <a:extLst>
                    <a:ext uri="{9D8B030D-6E8A-4147-A177-3AD203B41FA5}">
                      <a16:colId xmlns:a16="http://schemas.microsoft.com/office/drawing/2014/main" val="196651387"/>
                    </a:ext>
                  </a:extLst>
                </a:gridCol>
                <a:gridCol w="5815025">
                  <a:extLst>
                    <a:ext uri="{9D8B030D-6E8A-4147-A177-3AD203B41FA5}">
                      <a16:colId xmlns:a16="http://schemas.microsoft.com/office/drawing/2014/main" val="97107697"/>
                    </a:ext>
                  </a:extLst>
                </a:gridCol>
                <a:gridCol w="1747057">
                  <a:extLst>
                    <a:ext uri="{9D8B030D-6E8A-4147-A177-3AD203B41FA5}">
                      <a16:colId xmlns:a16="http://schemas.microsoft.com/office/drawing/2014/main" val="2764736902"/>
                    </a:ext>
                  </a:extLst>
                </a:gridCol>
              </a:tblGrid>
              <a:tr h="395871">
                <a:tc>
                  <a:txBody>
                    <a:bodyPr/>
                    <a:lstStyle/>
                    <a:p>
                      <a:r>
                        <a:rPr lang="nb-NO" sz="1200" dirty="0"/>
                        <a:t>Dok.ID</a:t>
                      </a:r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Tittel</a:t>
                      </a:r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200"/>
                        <a:t>Partner</a:t>
                      </a:r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17541321"/>
                  </a:ext>
                </a:extLst>
              </a:tr>
              <a:tr h="282874"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62246771"/>
                  </a:ext>
                </a:extLst>
              </a:tr>
              <a:tr h="426482"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37731653"/>
                  </a:ext>
                </a:extLst>
              </a:tr>
              <a:tr h="426482"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19144955"/>
                  </a:ext>
                </a:extLst>
              </a:tr>
              <a:tr h="298114"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126024"/>
                  </a:ext>
                </a:extLst>
              </a:tr>
              <a:tr h="429998"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68824750"/>
                  </a:ext>
                </a:extLst>
              </a:tr>
              <a:tr h="295769"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nb-NO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74575615"/>
                  </a:ext>
                </a:extLst>
              </a:tr>
            </a:tbl>
          </a:graphicData>
        </a:graphic>
      </p:graphicFrame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2447925" y="4703906"/>
            <a:ext cx="4602956" cy="272700"/>
          </a:xfrm>
        </p:spPr>
        <p:txBody>
          <a:bodyPr/>
          <a:lstStyle/>
          <a:p>
            <a:pPr>
              <a:defRPr/>
            </a:pPr>
            <a:r>
              <a:rPr lang="nb-NO" altLang="en-US" sz="1050" dirty="0">
                <a:solidFill>
                  <a:schemeClr val="bg1">
                    <a:lumMod val="50000"/>
                  </a:schemeClr>
                </a:solidFill>
              </a:rPr>
              <a:t>Kilde: Retningslinje10 A Samhandling felles hendelsesanalyser</a:t>
            </a:r>
            <a:endParaRPr lang="en-US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517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1" y="195486"/>
            <a:ext cx="7772400" cy="857250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</a:rPr>
              <a:t>Klassifisering av hendelsen - NOKUP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61491"/>
              </p:ext>
            </p:extLst>
          </p:nvPr>
        </p:nvGraphicFramePr>
        <p:xfrm>
          <a:off x="467544" y="1052778"/>
          <a:ext cx="8063781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502">
                  <a:extLst>
                    <a:ext uri="{9D8B030D-6E8A-4147-A177-3AD203B41FA5}">
                      <a16:colId xmlns:a16="http://schemas.microsoft.com/office/drawing/2014/main" val="1590324109"/>
                    </a:ext>
                  </a:extLst>
                </a:gridCol>
                <a:gridCol w="2713127">
                  <a:extLst>
                    <a:ext uri="{9D8B030D-6E8A-4147-A177-3AD203B41FA5}">
                      <a16:colId xmlns:a16="http://schemas.microsoft.com/office/drawing/2014/main" val="3798404925"/>
                    </a:ext>
                  </a:extLst>
                </a:gridCol>
                <a:gridCol w="4985152">
                  <a:extLst>
                    <a:ext uri="{9D8B030D-6E8A-4147-A177-3AD203B41FA5}">
                      <a16:colId xmlns:a16="http://schemas.microsoft.com/office/drawing/2014/main" val="447164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Sted for hendelsen: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14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Hendelsestype: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39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Medvirkende faktorer/årsaker: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08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Forebyggbarhet</a:t>
                      </a:r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53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Faktisk konsekvens for pasient: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354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Hyppighet for uønsket hendelse: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975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Mulig konsekvens ved gjentakelse: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4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841563"/>
                  </a:ext>
                </a:extLst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835696" y="4371950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b-NO" sz="140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Veiledning, se NOKUP: Norsk kodeverk for uønskede pasienthendelser (HDIR)</a:t>
            </a:r>
            <a:endParaRPr lang="nb-NO" sz="140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1657350" y="4768200"/>
            <a:ext cx="4591050" cy="272700"/>
          </a:xfrm>
        </p:spPr>
        <p:txBody>
          <a:bodyPr/>
          <a:lstStyle/>
          <a:p>
            <a:pPr>
              <a:defRPr/>
            </a:pPr>
            <a:r>
              <a:rPr lang="nb-NO" altLang="en-US" sz="1050" dirty="0">
                <a:solidFill>
                  <a:schemeClr val="bg1">
                    <a:lumMod val="50000"/>
                  </a:schemeClr>
                </a:solidFill>
              </a:rPr>
              <a:t>Kilde: Retningslinje 10 A Samhandling felles hendelsesanalyser </a:t>
            </a:r>
            <a:endParaRPr lang="en-US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873334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4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47700" y="242889"/>
            <a:ext cx="7772400" cy="857250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Cambria"/>
                <a:ea typeface="Cambria"/>
              </a:rPr>
              <a:t>Metodikk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966259" y="4567233"/>
            <a:ext cx="5739492" cy="272700"/>
          </a:xfrm>
        </p:spPr>
        <p:txBody>
          <a:bodyPr/>
          <a:lstStyle/>
          <a:p>
            <a:pPr algn="l">
              <a:defRPr/>
            </a:pPr>
            <a:r>
              <a:rPr lang="nb-NO" sz="1050" dirty="0">
                <a:solidFill>
                  <a:schemeClr val="bg1">
                    <a:lumMod val="50000"/>
                  </a:schemeClr>
                </a:solidFill>
                <a:latin typeface="Cambria"/>
                <a:ea typeface="Cambria"/>
              </a:rPr>
              <a:t>Referanse: Retningslinje 10A  Samhandling  felles  hendelsesanalyser</a:t>
            </a:r>
          </a:p>
          <a:p>
            <a:pPr>
              <a:defRPr/>
            </a:pPr>
            <a:endParaRPr lang="nb-NO" altLang="en-US" dirty="0">
              <a:cs typeface="Lucida Sans Unicode"/>
            </a:endParaRP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5A9F944-9472-D1A4-2FC2-CA3228C958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001871"/>
              </p:ext>
            </p:extLst>
          </p:nvPr>
        </p:nvGraphicFramePr>
        <p:xfrm>
          <a:off x="742950" y="1100139"/>
          <a:ext cx="7901395" cy="3044985"/>
        </p:xfrm>
        <a:graphic>
          <a:graphicData uri="http://schemas.openxmlformats.org/drawingml/2006/table">
            <a:tbl>
              <a:tblPr firstRow="1" bandRow="1"/>
              <a:tblGrid>
                <a:gridCol w="2051891">
                  <a:extLst>
                    <a:ext uri="{9D8B030D-6E8A-4147-A177-3AD203B41FA5}">
                      <a16:colId xmlns:a16="http://schemas.microsoft.com/office/drawing/2014/main" val="645628833"/>
                    </a:ext>
                  </a:extLst>
                </a:gridCol>
                <a:gridCol w="5849504">
                  <a:extLst>
                    <a:ext uri="{9D8B030D-6E8A-4147-A177-3AD203B41FA5}">
                      <a16:colId xmlns:a16="http://schemas.microsoft.com/office/drawing/2014/main" val="3229292251"/>
                    </a:ext>
                  </a:extLst>
                </a:gridCol>
              </a:tblGrid>
              <a:tr h="413211"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err="1"/>
                        <a:t>Oppdragsgiver</a:t>
                      </a:r>
                      <a:r>
                        <a:rPr lang="en-US" sz="1200"/>
                        <a:t>: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b-NO" sz="1400" u="none" strike="noStrike" noProof="0">
                          <a:solidFill>
                            <a:srgbClr val="000000"/>
                          </a:solidFill>
                        </a:rPr>
                        <a:t>Helse- og sosialsjef/klinikksjef/stabsdirektør</a:t>
                      </a:r>
                      <a:endParaRPr lang="en-US" sz="140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2238609"/>
                  </a:ext>
                </a:extLst>
              </a:tr>
              <a:tr h="417683">
                <a:tc gridSpan="2"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nb-NO" sz="1200" u="none" strike="noStrike" noProof="0" dirty="0">
                          <a:solidFill>
                            <a:srgbClr val="000000"/>
                          </a:solidFill>
                        </a:rPr>
                        <a:t>Samhandling om forbedring av etter uønskede hendelser – med systemperspektiv</a:t>
                      </a:r>
                      <a:endParaRPr lang="en-US" sz="1200" u="none" strike="noStrike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34429770"/>
                  </a:ext>
                </a:extLst>
              </a:tr>
              <a:tr h="435476"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Kilde/dokumentasjon</a:t>
                      </a:r>
                      <a:endParaRPr lang="en-US" sz="120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u="none" strike="noStrike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102610"/>
                  </a:ext>
                </a:extLst>
              </a:tr>
              <a:tr h="435475"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nb-NO" sz="1200" u="none" strike="noStrike" kern="1200" noProof="0">
                          <a:solidFill>
                            <a:srgbClr val="000000"/>
                          </a:solidFill>
                        </a:rPr>
                        <a:t>Bruk av anerkjent metode</a:t>
                      </a:r>
                      <a:endParaRPr lang="en-US" sz="1200" u="none" strike="noStrike" kern="120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u="none" strike="noStrike" kern="1200" noProof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581566"/>
                  </a:ext>
                </a:extLst>
              </a:tr>
              <a:tr h="907664"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Metodikk for involvering</a:t>
                      </a:r>
                      <a:endParaRPr lang="en-US" sz="120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Individuelle intervjuer </a:t>
                      </a:r>
                      <a:endParaRPr lang="en-US" sz="12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Gruppe samling </a:t>
                      </a:r>
                      <a:endParaRPr lang="en-US" sz="12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Kombinasjon gruppe og intervju</a:t>
                      </a:r>
                      <a:endParaRPr lang="en-US" sz="1200" u="none" strike="noStrike" noProof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buNone/>
                      </a:pPr>
                      <a:r>
                        <a:rPr lang="nb-NO" sz="1200" u="none" strike="noStrike" noProof="0" err="1">
                          <a:solidFill>
                            <a:srgbClr val="000000"/>
                          </a:solidFill>
                        </a:rPr>
                        <a:t>Table-top</a:t>
                      </a:r>
                      <a:r>
                        <a:rPr lang="nb-NO" sz="1200" u="none" strike="noStrike" noProof="0">
                          <a:solidFill>
                            <a:srgbClr val="000000"/>
                          </a:solidFill>
                        </a:rPr>
                        <a:t> </a:t>
                      </a:r>
                      <a:endParaRPr 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944368"/>
                  </a:ext>
                </a:extLst>
              </a:tr>
              <a:tr h="435476">
                <a:tc gridSpan="2">
                  <a:txBody>
                    <a:bodyPr/>
                    <a:lstStyle>
                      <a:lvl1pPr marL="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8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78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66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54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943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132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320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509" algn="l" defTabSz="914378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>
                        <a:buNone/>
                      </a:pPr>
                      <a:r>
                        <a:rPr lang="nb-NO" sz="1200" u="none" strike="noStrike" noProof="0" dirty="0">
                          <a:solidFill>
                            <a:srgbClr val="000000"/>
                          </a:solidFill>
                        </a:rPr>
                        <a:t>Ivaretagelse av de involverte – pasient, pårørende og personell - i hele prosessen med hendelsesanalysen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350316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01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3895" y="0"/>
            <a:ext cx="7772400" cy="857250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  <a:latin typeface="Cambria"/>
                <a:ea typeface="Cambria"/>
              </a:rPr>
              <a:t>Prosess Felles hendelsesanalyser</a:t>
            </a:r>
            <a:endParaRPr lang="nb-NO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531013"/>
              </p:ext>
            </p:extLst>
          </p:nvPr>
        </p:nvGraphicFramePr>
        <p:xfrm>
          <a:off x="178594" y="857250"/>
          <a:ext cx="8765381" cy="408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Bild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99" y="54323"/>
            <a:ext cx="2064544" cy="548685"/>
          </a:xfrm>
          <a:prstGeom prst="rect">
            <a:avLst/>
          </a:prstGeom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1828800" y="4804818"/>
            <a:ext cx="5897649" cy="272700"/>
          </a:xfrm>
        </p:spPr>
        <p:txBody>
          <a:bodyPr/>
          <a:lstStyle/>
          <a:p>
            <a:pPr>
              <a:defRPr/>
            </a:pPr>
            <a:r>
              <a:rPr lang="nb-NO" altLang="en-US" dirty="0">
                <a:solidFill>
                  <a:schemeClr val="bg1">
                    <a:lumMod val="50000"/>
                  </a:schemeClr>
                </a:solidFill>
                <a:latin typeface="Lucida Sans Unicode"/>
                <a:cs typeface="Lucida Sans Unicode"/>
              </a:rPr>
              <a:t>Referanse: Retningslinje 10 A Samhandling felles Hendelsesanalyser </a:t>
            </a:r>
            <a:endParaRPr lang="en-US" altLang="en-US" dirty="0">
              <a:solidFill>
                <a:schemeClr val="bg1">
                  <a:lumMod val="50000"/>
                </a:schemeClr>
              </a:solidFill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834103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56308" y="-87505"/>
            <a:ext cx="6177317" cy="855785"/>
          </a:xfrm>
        </p:spPr>
        <p:txBody>
          <a:bodyPr/>
          <a:lstStyle/>
          <a:p>
            <a:r>
              <a:rPr lang="nb-NO" sz="2800" dirty="0">
                <a:solidFill>
                  <a:schemeClr val="tx1"/>
                </a:solidFill>
              </a:rPr>
              <a:t>Prosess – oversikt aktiviteter</a:t>
            </a: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3018027"/>
              </p:ext>
            </p:extLst>
          </p:nvPr>
        </p:nvGraphicFramePr>
        <p:xfrm>
          <a:off x="128935" y="593526"/>
          <a:ext cx="8534400" cy="4061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97">
                  <a:extLst>
                    <a:ext uri="{9D8B030D-6E8A-4147-A177-3AD203B41FA5}">
                      <a16:colId xmlns:a16="http://schemas.microsoft.com/office/drawing/2014/main" val="1600617907"/>
                    </a:ext>
                  </a:extLst>
                </a:gridCol>
                <a:gridCol w="7315103">
                  <a:extLst>
                    <a:ext uri="{9D8B030D-6E8A-4147-A177-3AD203B41FA5}">
                      <a16:colId xmlns:a16="http://schemas.microsoft.com/office/drawing/2014/main" val="219177058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nb-NO" sz="1200" dirty="0"/>
                        <a:t>Dato/tid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Aktivitet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4736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Varsel til </a:t>
                      </a:r>
                      <a:r>
                        <a:rPr lang="nb-NO" sz="1100" baseline="0" dirty="0"/>
                        <a:t>Statens helsetilsyn/</a:t>
                      </a:r>
                      <a:r>
                        <a:rPr lang="nb-NO" sz="1100" baseline="0" dirty="0" err="1"/>
                        <a:t>Ukom</a:t>
                      </a:r>
                      <a:r>
                        <a:rPr lang="nb-NO" sz="1100" baseline="0" dirty="0"/>
                        <a:t>/andre ved «partner» ……</a:t>
                      </a:r>
                      <a:endParaRPr lang="nb-NO" sz="1100" dirty="0"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591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Bestilling</a:t>
                      </a:r>
                      <a:r>
                        <a:rPr lang="nb-NO" sz="1100" baseline="0" dirty="0"/>
                        <a:t> av hendelsesanalyse v/ klinikksjef xx, STHF</a:t>
                      </a:r>
                      <a:endParaRPr lang="nb-NO" sz="11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6898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/>
                        <a:t>Bestilling</a:t>
                      </a:r>
                      <a:r>
                        <a:rPr lang="nb-NO" sz="1100" baseline="0" dirty="0"/>
                        <a:t> av hendelsesanalyse v/ helse- og sosialsjef xx, XX kommune</a:t>
                      </a:r>
                      <a:endParaRPr lang="nb-NO" sz="11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10446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Formøte(r) hendelsesanalyse, analyseteamet</a:t>
                      </a:r>
                      <a:endParaRPr lang="nb-NO" sz="1100" dirty="0">
                        <a:latin typeface="Cambria"/>
                        <a:ea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5043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Intervju med pårørende/</a:t>
                      </a:r>
                      <a:r>
                        <a:rPr lang="nb-NO" sz="1100" kern="1200" noProof="0" dirty="0"/>
                        <a:t>andre med relevante komparentopplysninger</a:t>
                      </a:r>
                      <a:endParaRPr lang="nb-NO" sz="1100" kern="1200" dirty="0">
                        <a:solidFill>
                          <a:schemeClr val="dk1"/>
                        </a:solidFill>
                        <a:latin typeface="Cambria"/>
                        <a:ea typeface="Cambri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729870"/>
                  </a:ext>
                </a:extLst>
              </a:tr>
              <a:tr h="252214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Analysemøte med involverte</a:t>
                      </a:r>
                      <a:r>
                        <a:rPr lang="nb-NO" sz="1100" baseline="0" dirty="0"/>
                        <a:t> i hendelsen</a:t>
                      </a:r>
                      <a:endParaRPr lang="nb-NO" sz="11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115335"/>
                  </a:ext>
                </a:extLst>
              </a:tr>
              <a:tr h="266306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Arbeid med hendelsesanalysen, analyseteamet</a:t>
                      </a:r>
                      <a:endParaRPr lang="nb-NO" sz="1100" dirty="0">
                        <a:latin typeface="Cambria"/>
                        <a:ea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58774"/>
                  </a:ext>
                </a:extLst>
              </a:tr>
              <a:tr h="252214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49825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nb-NO" sz="1100" dirty="0"/>
                        <a:t>Utsendelse av rapport på høring – til de</a:t>
                      </a:r>
                      <a:r>
                        <a:rPr lang="nb-NO" sz="1100" baseline="0" dirty="0"/>
                        <a:t> involverte med høringsfrist</a:t>
                      </a:r>
                      <a:endParaRPr lang="nb-NO" sz="1100" dirty="0"/>
                    </a:p>
                    <a:p>
                      <a:endParaRPr lang="nb-NO" sz="11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2742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853059"/>
                  </a:ext>
                </a:extLst>
              </a:tr>
              <a:tr h="252214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20111"/>
                  </a:ext>
                </a:extLst>
              </a:tr>
              <a:tr h="252214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100" dirty="0"/>
                        <a:t>Arbeid og etterarbeid med hendelsesanalysen</a:t>
                      </a:r>
                      <a:endParaRPr lang="nb-NO" sz="11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12921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endParaRPr lang="nb-NO" sz="900"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nb-NO" sz="1100" dirty="0"/>
                        <a:t>Hendelsesanalyse med tiltaksplan overleveres oppdragiverne og følges opp i relevante kvalitetsmøter/ledermøter i kommunen og i Sykehusets Kvalitets- og pasientsikkerhetsutvalg (KPU)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220859"/>
                  </a:ext>
                </a:extLst>
              </a:tr>
            </a:tbl>
          </a:graphicData>
        </a:graphic>
      </p:graphicFrame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1285876" y="4739625"/>
            <a:ext cx="5286374" cy="272700"/>
          </a:xfrm>
        </p:spPr>
        <p:txBody>
          <a:bodyPr/>
          <a:lstStyle/>
          <a:p>
            <a:pPr>
              <a:defRPr/>
            </a:pPr>
            <a:r>
              <a:rPr lang="nb-NO" altLang="en-US" dirty="0">
                <a:solidFill>
                  <a:schemeClr val="bg1">
                    <a:lumMod val="50000"/>
                  </a:schemeClr>
                </a:solidFill>
                <a:latin typeface="Lucida Sans Unicode"/>
                <a:cs typeface="Lucida Sans Unicode"/>
              </a:rPr>
              <a:t>Referanse: Retningslinje 10 A Felles Hendelsesanalyser </a:t>
            </a:r>
            <a:endParaRPr lang="en-US" altLang="en-US" dirty="0">
              <a:solidFill>
                <a:schemeClr val="bg1">
                  <a:lumMod val="50000"/>
                </a:schemeClr>
              </a:solidFill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69842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-373600" y="236093"/>
            <a:ext cx="7772400" cy="857250"/>
          </a:xfrm>
        </p:spPr>
        <p:txBody>
          <a:bodyPr/>
          <a:lstStyle/>
          <a:p>
            <a:r>
              <a:rPr lang="nb-NO" sz="3200" dirty="0">
                <a:solidFill>
                  <a:schemeClr val="tx1"/>
                </a:solidFill>
                <a:latin typeface="Cambria"/>
                <a:ea typeface="Cambria"/>
              </a:rPr>
              <a:t>Hendelsesanalyse</a:t>
            </a:r>
            <a:endParaRPr lang="nb-NO" sz="3200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227" y="1203598"/>
            <a:ext cx="7779634" cy="3672068"/>
          </a:xfrm>
        </p:spPr>
        <p:txBody>
          <a:bodyPr/>
          <a:lstStyle/>
          <a:p>
            <a:pPr marL="342265" indent="-342265"/>
            <a:r>
              <a:rPr lang="nb-NO" sz="1650">
                <a:latin typeface="Cambria"/>
                <a:ea typeface="Cambria"/>
              </a:rPr>
              <a:t>Systematisk identifisering og vurdering av årsaker og bakenforliggende årsaker for </a:t>
            </a:r>
            <a:r>
              <a:rPr lang="nb-NO" sz="1650" err="1">
                <a:latin typeface="Cambria"/>
                <a:ea typeface="Cambria"/>
              </a:rPr>
              <a:t>nestenhendelse</a:t>
            </a:r>
            <a:r>
              <a:rPr lang="nb-NO" sz="1650">
                <a:latin typeface="Cambria"/>
                <a:ea typeface="Cambria"/>
              </a:rPr>
              <a:t>, uønsket hendelse og risiko</a:t>
            </a:r>
          </a:p>
          <a:p>
            <a:pPr marL="342265" indent="-342265"/>
            <a:r>
              <a:rPr lang="nb-NO" sz="1650">
                <a:latin typeface="Cambria"/>
                <a:ea typeface="Cambria"/>
              </a:rPr>
              <a:t>Formålet med hendelsesanalyser er læring og forbedring</a:t>
            </a:r>
            <a:endParaRPr lang="en-US">
              <a:ea typeface="Cambria" pitchFamily="18" charset="0"/>
            </a:endParaRPr>
          </a:p>
          <a:p>
            <a:pPr marL="342265" indent="-342265"/>
            <a:r>
              <a:rPr lang="nb-NO" sz="1650">
                <a:latin typeface="Cambria"/>
                <a:ea typeface="Cambria"/>
              </a:rPr>
              <a:t>Analysen gjennomføres som en strukturert kartlegging av hendelsesforløpet for å gi svar på: </a:t>
            </a:r>
            <a:endParaRPr lang="en-US"/>
          </a:p>
          <a:p>
            <a:pPr marL="742315" lvl="1" indent="-285115"/>
            <a:r>
              <a:rPr lang="nb-NO" sz="1650">
                <a:latin typeface="Cambria"/>
                <a:ea typeface="Cambria"/>
              </a:rPr>
              <a:t>Hva har hendt? </a:t>
            </a:r>
            <a:endParaRPr lang="nb-NO" sz="1650"/>
          </a:p>
          <a:p>
            <a:pPr marL="742315" lvl="1" indent="-285115"/>
            <a:r>
              <a:rPr lang="nb-NO" sz="1650">
                <a:latin typeface="Cambria"/>
                <a:ea typeface="Cambria"/>
              </a:rPr>
              <a:t>Hvordan kunne det skje? </a:t>
            </a:r>
          </a:p>
          <a:p>
            <a:pPr marL="742315" lvl="1" indent="-285115"/>
            <a:r>
              <a:rPr lang="nb-NO" sz="1650">
                <a:latin typeface="Cambria"/>
                <a:ea typeface="Cambria"/>
              </a:rPr>
              <a:t>Hvordan unngå at det skjer igjen? </a:t>
            </a:r>
          </a:p>
          <a:p>
            <a:pPr marL="342265" indent="-342265"/>
            <a:r>
              <a:rPr lang="nb-NO" sz="1650">
                <a:latin typeface="Cambria"/>
                <a:ea typeface="Cambria"/>
              </a:rPr>
              <a:t>Hendelsesanalysen skal ha systemperspektiv, og skal ikke fokusere på enkeltindividers handlinger</a:t>
            </a:r>
          </a:p>
          <a:p>
            <a:pPr marL="342265" indent="-342265"/>
            <a:r>
              <a:rPr lang="nb-NO" sz="1650">
                <a:latin typeface="Cambria"/>
                <a:ea typeface="Cambria"/>
              </a:rPr>
              <a:t>Strukturert oppfølging av tiltak for kontinuerlig forbedring </a:t>
            </a:r>
            <a:endParaRPr lang="nb-NO" sz="1650">
              <a:ea typeface="Cambria" pitchFamily="18" charset="0"/>
            </a:endParaRPr>
          </a:p>
          <a:p>
            <a:pPr marL="342265" indent="-342265"/>
            <a:endParaRPr lang="nb-NO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993106" y="4739316"/>
            <a:ext cx="4969669" cy="272700"/>
          </a:xfrm>
        </p:spPr>
        <p:txBody>
          <a:bodyPr/>
          <a:lstStyle/>
          <a:p>
            <a:pPr>
              <a:defRPr/>
            </a:pPr>
            <a:r>
              <a:rPr lang="nb-NO" dirty="0">
                <a:solidFill>
                  <a:schemeClr val="bg1">
                    <a:lumMod val="50000"/>
                  </a:schemeClr>
                </a:solidFill>
              </a:rPr>
              <a:t>Referanse: Retningslinje 10 A Samhandling felles Hendelsesanalyser</a:t>
            </a:r>
            <a:endParaRPr lang="nb-NO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6226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/>
          <a:lstStyle/>
          <a:p>
            <a:r>
              <a:rPr lang="nb-NO" sz="3200" dirty="0">
                <a:latin typeface="Cambria" panose="02040503050406030204" pitchFamily="18" charset="0"/>
                <a:ea typeface="Cambria" panose="02040503050406030204" pitchFamily="18" charset="0"/>
              </a:rPr>
              <a:t>Deltakere/involverte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499992" y="1059582"/>
            <a:ext cx="4350296" cy="3394472"/>
          </a:xfrm>
        </p:spPr>
        <p:txBody>
          <a:bodyPr/>
          <a:lstStyle/>
          <a:p>
            <a:pPr marL="0" indent="0">
              <a:buNone/>
            </a:pPr>
            <a:r>
              <a:rPr lang="nb-NO" sz="1400"/>
              <a:t>Deltakere/partner: </a:t>
            </a:r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r>
              <a:rPr lang="nb-NO" sz="1400"/>
              <a:t>Deltakere/partner:</a:t>
            </a:r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endParaRPr lang="nb-NO" sz="1400"/>
          </a:p>
          <a:p>
            <a:pPr marL="0" indent="0">
              <a:buNone/>
            </a:pPr>
            <a:endParaRPr lang="nb-NO" sz="140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3400" y="1059582"/>
            <a:ext cx="3678560" cy="3394472"/>
          </a:xfrm>
        </p:spPr>
        <p:txBody>
          <a:bodyPr/>
          <a:lstStyle/>
          <a:p>
            <a:pPr marL="0" indent="0">
              <a:buNone/>
            </a:pPr>
            <a:r>
              <a:rPr lang="nb-NO" sz="1400" dirty="0"/>
              <a:t>Oppdragsgivere:</a:t>
            </a:r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r>
              <a:rPr lang="nb-NO" sz="1400" dirty="0" err="1"/>
              <a:t>Analyseteam</a:t>
            </a:r>
            <a:r>
              <a:rPr lang="nb-NO" sz="1400" dirty="0"/>
              <a:t>:</a:t>
            </a:r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endParaRPr lang="nb-NO" sz="1400" dirty="0"/>
          </a:p>
          <a:p>
            <a:pPr marL="0" indent="0">
              <a:buNone/>
            </a:pPr>
            <a:r>
              <a:rPr lang="nb-NO" sz="1400" dirty="0"/>
              <a:t>Pårørende: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485901" y="4767264"/>
            <a:ext cx="4533900" cy="273844"/>
          </a:xfrm>
        </p:spPr>
        <p:txBody>
          <a:bodyPr/>
          <a:lstStyle/>
          <a:p>
            <a:pPr>
              <a:defRPr/>
            </a:pPr>
            <a:r>
              <a:rPr lang="nb-NO" sz="1200" dirty="0"/>
              <a:t>Referanse: Retningslinje 10 A Samhandling felles Hendelsesanalyser</a:t>
            </a:r>
            <a:endParaRPr lang="nb-NO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3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158" y="267494"/>
            <a:ext cx="7772400" cy="857250"/>
          </a:xfrm>
        </p:spPr>
        <p:txBody>
          <a:bodyPr/>
          <a:lstStyle/>
          <a:p>
            <a:r>
              <a:rPr lang="nb-NO" sz="3200" dirty="0">
                <a:solidFill>
                  <a:schemeClr val="tx1"/>
                </a:solidFill>
              </a:rPr>
              <a:t>Hovedfunn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227" y="1203598"/>
            <a:ext cx="7772400" cy="3086100"/>
          </a:xfrm>
        </p:spPr>
        <p:txBody>
          <a:bodyPr/>
          <a:lstStyle/>
          <a:p>
            <a:endParaRPr lang="nb-NO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197889" y="4768200"/>
            <a:ext cx="4938717" cy="272700"/>
          </a:xfrm>
        </p:spPr>
        <p:txBody>
          <a:bodyPr/>
          <a:lstStyle/>
          <a:p>
            <a:pPr>
              <a:defRPr/>
            </a:pPr>
            <a:r>
              <a:rPr lang="nb-NO" altLang="en-US" dirty="0">
                <a:solidFill>
                  <a:schemeClr val="bg1">
                    <a:lumMod val="50000"/>
                  </a:schemeClr>
                </a:solidFill>
                <a:latin typeface="Lucida Sans Unicode"/>
                <a:cs typeface="Lucida Sans Unicode"/>
              </a:rPr>
              <a:t>Referanse: Retningslinje 10 A Felles Hendelsesanalyser</a:t>
            </a:r>
            <a:endParaRPr lang="en-US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609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158" y="267494"/>
            <a:ext cx="7772400" cy="857250"/>
          </a:xfrm>
        </p:spPr>
        <p:txBody>
          <a:bodyPr/>
          <a:lstStyle/>
          <a:p>
            <a:r>
              <a:rPr lang="nb-NO" sz="3200" dirty="0">
                <a:solidFill>
                  <a:schemeClr val="tx1"/>
                </a:solidFill>
              </a:rPr>
              <a:t>Risikoområder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20227" y="1203598"/>
            <a:ext cx="7772400" cy="3086100"/>
          </a:xfrm>
        </p:spPr>
        <p:txBody>
          <a:bodyPr/>
          <a:lstStyle/>
          <a:p>
            <a:endParaRPr lang="nb-NO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600200" y="4768200"/>
            <a:ext cx="5257800" cy="272700"/>
          </a:xfrm>
        </p:spPr>
        <p:txBody>
          <a:bodyPr/>
          <a:lstStyle/>
          <a:p>
            <a:pPr>
              <a:defRPr/>
            </a:pPr>
            <a:r>
              <a:rPr lang="nb-NO" altLang="en-US" sz="1050" dirty="0">
                <a:solidFill>
                  <a:schemeClr val="bg1">
                    <a:lumMod val="50000"/>
                  </a:schemeClr>
                </a:solidFill>
              </a:rPr>
              <a:t>Referanse: Retningslinje 10 A Samhandling felles Hendelsesanalyser</a:t>
            </a:r>
            <a:endParaRPr lang="en-US" altLang="en-US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1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94482" y="296471"/>
            <a:ext cx="7772400" cy="857250"/>
          </a:xfrm>
        </p:spPr>
        <p:txBody>
          <a:bodyPr/>
          <a:lstStyle/>
          <a:p>
            <a:r>
              <a:rPr lang="nb-NO" sz="3200" dirty="0">
                <a:solidFill>
                  <a:schemeClr val="tx1"/>
                </a:solidFill>
              </a:rPr>
              <a:t>Bakgrunn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94482" y="1203598"/>
            <a:ext cx="7772400" cy="3086100"/>
          </a:xfrm>
        </p:spPr>
        <p:txBody>
          <a:bodyPr/>
          <a:lstStyle/>
          <a:p>
            <a:pPr marL="0" indent="0">
              <a:buNone/>
            </a:pPr>
            <a:r>
              <a:rPr lang="nb-NO" sz="1500" b="1" dirty="0">
                <a:latin typeface="Calibri"/>
                <a:cs typeface="Calibri"/>
              </a:rPr>
              <a:t> </a:t>
            </a:r>
            <a:r>
              <a:rPr lang="nb-NO" sz="1500" dirty="0">
                <a:latin typeface="Calibri"/>
                <a:cs typeface="Calibri"/>
              </a:rPr>
              <a:t>(Nødvendig sykehistorie som bakgrunn for hendelsen)</a:t>
            </a:r>
          </a:p>
          <a:p>
            <a:pPr marL="0" indent="0">
              <a:buNone/>
            </a:pPr>
            <a:endParaRPr lang="nb-NO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265" indent="-342265"/>
            <a:endParaRPr lang="nb-NO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185991" y="4768200"/>
            <a:ext cx="4905375" cy="272700"/>
          </a:xfrm>
        </p:spPr>
        <p:txBody>
          <a:bodyPr/>
          <a:lstStyle/>
          <a:p>
            <a:pPr>
              <a:defRPr/>
            </a:pPr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Referanse: Retningslinje 10 A </a:t>
            </a:r>
            <a:r>
              <a:rPr lang="nb-NO" sz="1050" dirty="0" err="1">
                <a:solidFill>
                  <a:schemeClr val="bg1">
                    <a:lumMod val="50000"/>
                  </a:schemeClr>
                </a:solidFill>
              </a:rPr>
              <a:t>Samhendling</a:t>
            </a:r>
            <a:r>
              <a:rPr lang="nb-NO" sz="1050" dirty="0">
                <a:solidFill>
                  <a:schemeClr val="bg1">
                    <a:lumMod val="50000"/>
                  </a:schemeClr>
                </a:solidFill>
              </a:rPr>
              <a:t> Felles Hendelsesanalyser</a:t>
            </a:r>
            <a:endParaRPr lang="nb-NO" sz="1050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068816"/>
      </p:ext>
    </p:extLst>
  </p:cSld>
  <p:clrMapOvr>
    <a:masterClrMapping/>
  </p:clrMapOvr>
</p:sld>
</file>

<file path=ppt/theme/theme1.xml><?xml version="1.0" encoding="utf-8"?>
<a:theme xmlns:a="http://schemas.openxmlformats.org/drawingml/2006/main" name="1_STHF-liggende">
  <a:themeElements>
    <a:clrScheme name="STH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99"/>
      </a:accent1>
      <a:accent2>
        <a:srgbClr val="CC3333"/>
      </a:accent2>
      <a:accent3>
        <a:srgbClr val="DE9415"/>
      </a:accent3>
      <a:accent4>
        <a:srgbClr val="993399"/>
      </a:accent4>
      <a:accent5>
        <a:srgbClr val="006699"/>
      </a:accent5>
      <a:accent6>
        <a:srgbClr val="009966"/>
      </a:accent6>
      <a:hlink>
        <a:srgbClr val="0000FF"/>
      </a:hlink>
      <a:folHlink>
        <a:srgbClr val="800080"/>
      </a:folHlink>
    </a:clrScheme>
    <a:fontScheme name="Office-tema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mbr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smtClean="0">
            <a:latin typeface="Cambria" pitchFamily="18" charset="0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HF-liggende 16-9" id="{6AD591BF-17C8-4BEA-9DA2-AB87EAE31439}" vid="{B397F9B9-A318-48AF-9801-467703F8EC35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THF-liggende">
  <a:themeElements>
    <a:clrScheme name="STH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99"/>
      </a:accent1>
      <a:accent2>
        <a:srgbClr val="CC3333"/>
      </a:accent2>
      <a:accent3>
        <a:srgbClr val="DE9415"/>
      </a:accent3>
      <a:accent4>
        <a:srgbClr val="993399"/>
      </a:accent4>
      <a:accent5>
        <a:srgbClr val="006699"/>
      </a:accent5>
      <a:accent6>
        <a:srgbClr val="009966"/>
      </a:accent6>
      <a:hlink>
        <a:srgbClr val="0000FF"/>
      </a:hlink>
      <a:folHlink>
        <a:srgbClr val="800080"/>
      </a:folHlink>
    </a:clrScheme>
    <a:fontScheme name="Office-tema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Cambr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800" dirty="0" smtClean="0">
            <a:latin typeface="Cambria" pitchFamily="18" charset="0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HF-liggende 16-9" id="{6AD591BF-17C8-4BEA-9DA2-AB87EAE31439}" vid="{B397F9B9-A318-48AF-9801-467703F8EC35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0EBC4C1EBA04429178E6306E7EAE8A" ma:contentTypeVersion="4" ma:contentTypeDescription="Opprett et nytt dokument." ma:contentTypeScope="" ma:versionID="45a8004af4cfa85e69532ca45b97e895">
  <xsd:schema xmlns:xsd="http://www.w3.org/2001/XMLSchema" xmlns:xs="http://www.w3.org/2001/XMLSchema" xmlns:p="http://schemas.microsoft.com/office/2006/metadata/properties" xmlns:ns2="bc8d8a8e-3ac9-449a-a6dd-e0f95b83d746" targetNamespace="http://schemas.microsoft.com/office/2006/metadata/properties" ma:root="true" ma:fieldsID="ae51fd0827ad172f4d0c0e0e5bd10463" ns2:_="">
    <xsd:import namespace="bc8d8a8e-3ac9-449a-a6dd-e0f95b83d7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d8a8e-3ac9-449a-a6dd-e0f95b83d7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027424-EE61-430F-8DCC-F28999E3F0C2}"/>
</file>

<file path=customXml/itemProps2.xml><?xml version="1.0" encoding="utf-8"?>
<ds:datastoreItem xmlns:ds="http://schemas.openxmlformats.org/officeDocument/2006/customXml" ds:itemID="{84F0711E-A519-4096-A322-8B39E6FA725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c2f6bfcf-668a-4100-bbf6-71ca496170c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916B931-9272-418E-9B3A-52DAF614688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STHF-liggende 16-9</Template>
  <TotalTime>175</TotalTime>
  <Words>1070</Words>
  <Application>Microsoft Office PowerPoint</Application>
  <PresentationFormat>Skjermfremvisning (16:9)</PresentationFormat>
  <Paragraphs>207</Paragraphs>
  <Slides>17</Slides>
  <Notes>11</Notes>
  <HiddenSlides>3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</vt:lpstr>
      <vt:lpstr>Lucida Sans Unicode</vt:lpstr>
      <vt:lpstr>Verdana</vt:lpstr>
      <vt:lpstr>1_STHF-liggende</vt:lpstr>
      <vt:lpstr>1_Office-tema</vt:lpstr>
      <vt:lpstr>2_STHF-liggende</vt:lpstr>
      <vt:lpstr>PowerPoint-presentasjon</vt:lpstr>
      <vt:lpstr>Metodikk</vt:lpstr>
      <vt:lpstr>Prosess Felles hendelsesanalyser</vt:lpstr>
      <vt:lpstr>Prosess – oversikt aktiviteter</vt:lpstr>
      <vt:lpstr>Hendelsesanalyse</vt:lpstr>
      <vt:lpstr>Deltakere/involverte</vt:lpstr>
      <vt:lpstr>Hovedfunn</vt:lpstr>
      <vt:lpstr>Risikoområder</vt:lpstr>
      <vt:lpstr>Bakgrunn</vt:lpstr>
      <vt:lpstr>PowerPoint-presentasjon</vt:lpstr>
      <vt:lpstr>PowerPoint-presentasjon</vt:lpstr>
      <vt:lpstr>PowerPoint-presentasjon</vt:lpstr>
      <vt:lpstr>Anbefalte forbedringstiltak prioritert etter nytteeffekt</vt:lpstr>
      <vt:lpstr>Metoder for evaluering av tiltak</vt:lpstr>
      <vt:lpstr>Forslag til tiltaksplan </vt:lpstr>
      <vt:lpstr>Relevante styrende dokumenter</vt:lpstr>
      <vt:lpstr>Klassifisering av hendelsen - NOKUP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Felles hendelsesanalyse STHF og Kommune  Tittel på saken EQS xxx Avvikssystem Kommune xxx</dc:title>
  <dc:creator>Per Engstrand</dc:creator>
  <cp:lastModifiedBy>Elisabeth Johanne Hessen</cp:lastModifiedBy>
  <cp:revision>110</cp:revision>
  <cp:lastPrinted>2024-02-26T13:28:00Z</cp:lastPrinted>
  <dcterms:created xsi:type="dcterms:W3CDTF">2024-02-25T10:44:13Z</dcterms:created>
  <dcterms:modified xsi:type="dcterms:W3CDTF">2024-03-08T12:03:18Z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0x010100860EBC4C1EBA04429178E6306E7EAE8A</vt:lpwstr>
  </property>
</Properties>
</file>